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6E351A-7923-4DD9-9D7A-F284826F2F76}" v="7" dt="2026-01-29T12:33:19.9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83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h Yalıner" userId="8a31ce87a6ee19b0" providerId="LiveId" clId="{A5DE327F-7231-4540-A13F-B091995BBBBF}"/>
    <pc:docChg chg="undo custSel addSld delSld modSld">
      <pc:chgData name="Fatih Yalıner" userId="8a31ce87a6ee19b0" providerId="LiveId" clId="{A5DE327F-7231-4540-A13F-B091995BBBBF}" dt="2026-01-29T12:35:15.677" v="979" actId="1076"/>
      <pc:docMkLst>
        <pc:docMk/>
      </pc:docMkLst>
      <pc:sldChg chg="addSp modSp mod">
        <pc:chgData name="Fatih Yalıner" userId="8a31ce87a6ee19b0" providerId="LiveId" clId="{A5DE327F-7231-4540-A13F-B091995BBBBF}" dt="2026-01-29T12:33:30.215" v="973" actId="14100"/>
        <pc:sldMkLst>
          <pc:docMk/>
          <pc:sldMk cId="1193633130" sldId="256"/>
        </pc:sldMkLst>
        <pc:picChg chg="add mod">
          <ac:chgData name="Fatih Yalıner" userId="8a31ce87a6ee19b0" providerId="LiveId" clId="{A5DE327F-7231-4540-A13F-B091995BBBBF}" dt="2026-01-29T12:33:30.215" v="973" actId="14100"/>
          <ac:picMkLst>
            <pc:docMk/>
            <pc:sldMk cId="1193633130" sldId="256"/>
            <ac:picMk id="5" creationId="{7BF98DDE-836D-F70A-7351-76C42CC16898}"/>
          </ac:picMkLst>
        </pc:picChg>
      </pc:sldChg>
      <pc:sldChg chg="modSp mod">
        <pc:chgData name="Fatih Yalıner" userId="8a31ce87a6ee19b0" providerId="LiveId" clId="{A5DE327F-7231-4540-A13F-B091995BBBBF}" dt="2026-01-29T12:34:14.067" v="974" actId="255"/>
        <pc:sldMkLst>
          <pc:docMk/>
          <pc:sldMk cId="1773649430" sldId="261"/>
        </pc:sldMkLst>
        <pc:spChg chg="mod">
          <ac:chgData name="Fatih Yalıner" userId="8a31ce87a6ee19b0" providerId="LiveId" clId="{A5DE327F-7231-4540-A13F-B091995BBBBF}" dt="2026-01-29T12:34:14.067" v="974" actId="255"/>
          <ac:spMkLst>
            <pc:docMk/>
            <pc:sldMk cId="1773649430" sldId="261"/>
            <ac:spMk id="3" creationId="{07F4633E-C073-09CD-D382-72406E053377}"/>
          </ac:spMkLst>
        </pc:spChg>
      </pc:sldChg>
      <pc:sldChg chg="addSp modSp mod setBg">
        <pc:chgData name="Fatih Yalıner" userId="8a31ce87a6ee19b0" providerId="LiveId" clId="{A5DE327F-7231-4540-A13F-B091995BBBBF}" dt="2026-01-29T12:34:26.121" v="975" actId="255"/>
        <pc:sldMkLst>
          <pc:docMk/>
          <pc:sldMk cId="23498842" sldId="262"/>
        </pc:sldMkLst>
        <pc:spChg chg="mod">
          <ac:chgData name="Fatih Yalıner" userId="8a31ce87a6ee19b0" providerId="LiveId" clId="{A5DE327F-7231-4540-A13F-B091995BBBBF}" dt="2026-01-29T12:34:26.121" v="975" actId="255"/>
          <ac:spMkLst>
            <pc:docMk/>
            <pc:sldMk cId="23498842" sldId="262"/>
            <ac:spMk id="3" creationId="{0EAE601F-E915-0691-7F2B-9045535F4E45}"/>
          </ac:spMkLst>
        </pc:spChg>
        <pc:spChg chg="add">
          <ac:chgData name="Fatih Yalıner" userId="8a31ce87a6ee19b0" providerId="LiveId" clId="{A5DE327F-7231-4540-A13F-B091995BBBBF}" dt="2026-01-27T07:18:32.733" v="94" actId="26606"/>
          <ac:spMkLst>
            <pc:docMk/>
            <pc:sldMk cId="23498842" sldId="262"/>
            <ac:spMk id="9" creationId="{9F7D5CDA-D291-4307-BF55-1381FED29634}"/>
          </ac:spMkLst>
        </pc:spChg>
        <pc:picChg chg="add mod">
          <ac:chgData name="Fatih Yalıner" userId="8a31ce87a6ee19b0" providerId="LiveId" clId="{A5DE327F-7231-4540-A13F-B091995BBBBF}" dt="2026-01-27T07:18:32.733" v="94" actId="26606"/>
          <ac:picMkLst>
            <pc:docMk/>
            <pc:sldMk cId="23498842" sldId="262"/>
            <ac:picMk id="4" creationId="{5681629D-D391-71A4-CEAB-C2145A3C70B4}"/>
          </ac:picMkLst>
        </pc:picChg>
      </pc:sldChg>
      <pc:sldChg chg="addSp delSp modSp new mod">
        <pc:chgData name="Fatih Yalıner" userId="8a31ce87a6ee19b0" providerId="LiveId" clId="{A5DE327F-7231-4540-A13F-B091995BBBBF}" dt="2026-01-29T12:34:54.397" v="977" actId="255"/>
        <pc:sldMkLst>
          <pc:docMk/>
          <pc:sldMk cId="803635710" sldId="263"/>
        </pc:sldMkLst>
        <pc:spChg chg="mod">
          <ac:chgData name="Fatih Yalıner" userId="8a31ce87a6ee19b0" providerId="LiveId" clId="{A5DE327F-7231-4540-A13F-B091995BBBBF}" dt="2026-01-29T12:34:54.397" v="977" actId="255"/>
          <ac:spMkLst>
            <pc:docMk/>
            <pc:sldMk cId="803635710" sldId="263"/>
            <ac:spMk id="3" creationId="{0E0ACA61-994B-CC4C-EB9A-ECE2AAA11EBA}"/>
          </ac:spMkLst>
        </pc:spChg>
      </pc:sldChg>
      <pc:sldChg chg="addSp delSp modSp new mod setBg">
        <pc:chgData name="Fatih Yalıner" userId="8a31ce87a6ee19b0" providerId="LiveId" clId="{A5DE327F-7231-4540-A13F-B091995BBBBF}" dt="2026-01-29T12:35:15.677" v="979" actId="1076"/>
        <pc:sldMkLst>
          <pc:docMk/>
          <pc:sldMk cId="4224966291" sldId="266"/>
        </pc:sldMkLst>
        <pc:spChg chg="mod ord">
          <ac:chgData name="Fatih Yalıner" userId="8a31ce87a6ee19b0" providerId="LiveId" clId="{A5DE327F-7231-4540-A13F-B091995BBBBF}" dt="2026-01-29T12:35:13.539" v="978" actId="255"/>
          <ac:spMkLst>
            <pc:docMk/>
            <pc:sldMk cId="4224966291" sldId="266"/>
            <ac:spMk id="3" creationId="{3AF1EEB5-7157-3C73-2F01-5190959AE388}"/>
          </ac:spMkLst>
        </pc:spChg>
        <pc:picChg chg="add mod ord">
          <ac:chgData name="Fatih Yalıner" userId="8a31ce87a6ee19b0" providerId="LiveId" clId="{A5DE327F-7231-4540-A13F-B091995BBBBF}" dt="2026-01-29T12:35:15.677" v="979" actId="1076"/>
          <ac:picMkLst>
            <pc:docMk/>
            <pc:sldMk cId="4224966291" sldId="266"/>
            <ac:picMk id="5" creationId="{DAF88FC1-B8D3-BF87-5CCA-AE63CFFE10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2AC141-2782-6A37-2B51-2297B90C2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3515EA2-D263-46C3-1265-501B84AFE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DA19CC7-6C6C-8D81-1AD2-C679BA7EC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B0BE1AF-D184-76FB-5741-34C3830C5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C2034E-E705-30B7-C919-B73E4B58F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2998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421587-A91D-7F8B-2BC1-4A8221FFC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958C5B-CD41-8550-A6B8-90B238237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B69A901-9EAF-ADA3-2B5F-8BD73240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96EF133-0AC4-E667-E546-C13659A72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C5EC462-3D54-0D30-8E5C-4E5CC67B2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887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AF8EB9-EE73-6247-E251-8FD789743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0DADCD1-E50E-152C-DD61-A872D3C48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7B8F8F-FB44-077B-2834-F11CA7A3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CD8A2A-7AA0-3271-C829-E32EDBC6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9BC7C1-D53A-FD25-A5A8-5D2F2A1BA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286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D45EFD-3FA7-A637-4D69-F7558C04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424C89-2DFA-E3E3-DADA-B153122D8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6582A83-852E-A804-C048-97D0FBA02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02F04A0-DACB-AE9A-6DA4-C62D80441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4CB574C-0C6D-C346-5A6C-67FE70E6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3795175-EE58-5AF4-3309-056D3DD14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501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0540EF-CB31-5AA4-2EFF-A8530AFC0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A78A65C-54A8-210E-C93F-F070F01D8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E7240BC-A210-0FC7-8908-426A4AE94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E641891-2684-01E6-F9AB-2AF8AAEB0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3A60A18-AD27-8FB0-3664-6776D354E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4E59B7C-8493-AC56-2CA2-ACB0F22A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F868CD6-EAD0-D742-BB45-5ACBCB711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D98D6C03-86AA-D48D-440C-081FB820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7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7983AA-9D5E-6747-F3B6-B075438D0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FAFA1C9-C441-5201-402E-CC399F45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75E6196-6A82-B4E4-0988-726D427E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7022781-1E0A-F1FC-D983-0E245D00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8853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93040FF-4788-CA1C-BBBF-33C257443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2469099-F3EA-D103-A94E-F5E984585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3D59C96-FF66-28DD-EB3D-D43F7A25C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7492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8B8FCD-936F-CFB4-74DC-18407DD6C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62E569-3DC1-43D0-2C32-269628148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8B84C86-0051-63B0-C344-D4A94034A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1D0FA64-29B7-5AAE-5348-08001153E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2C307FE-ABCA-A30F-109E-11B48A54F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4E78862-DF44-5A0E-4820-ACCA53734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736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22A8A-B4E3-A6E0-BD22-81AD12B9D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0C898279-717D-8CD2-1204-671A6CC4A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2ACF53E-1D29-84EC-1D22-AB56B6886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1185EE5-E8C1-8D7A-D8D6-F13A2BE7E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7A58FB2-EE7C-9A6D-8685-0D6B4D65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086DE21-C175-04D5-981F-1426DCC0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095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DB89F9-A71B-5960-6170-13B38BF7F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77A612E-FC59-38DF-2B7F-FC8108A0B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F54E05-BA40-B5A7-D189-0AEA08B7B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FCE409-6160-6341-64FC-C00E3F23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46FE117-4495-27A8-B28E-FCE2D792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691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736D064-1D93-F09C-659B-E30A98C728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2E306D1-1A9F-4141-20F3-F42E4F1B1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D47D8B-7EEF-046B-45F3-0041080DB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F98DCA0-3554-FD3D-5D6A-DF15C7CB8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38004C-B41C-9E5B-64CA-A8358637E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97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83F5520-D107-6E04-0E81-85755BE7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C953504-9306-D71D-D0FC-6FA48C6B9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EB4FF6-5B41-E1FF-6020-C59A6B55A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7A2F7-75DF-4FD1-AF59-5959E6627251}" type="datetimeFigureOut">
              <a:rPr lang="tr-TR" smtClean="0"/>
              <a:t>29.01.2026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E72C0F3-CD25-CBB1-147F-A720C8F13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B0DC09A-F0A6-5A49-2549-DA67AC9934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B71F7-4002-4FE2-93BF-63C0B44A12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601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366150-0F8E-32FB-E167-79371B30E9C1}"/>
              </a:ext>
            </a:extLst>
          </p:cNvPr>
          <p:cNvSpPr>
            <a:spLocks noGrp="1"/>
          </p:cNvSpPr>
          <p:nvPr>
            <p:ph type="ctrTitle"/>
          </p:nvPr>
        </p:nvSpPr>
        <p:spPr/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/>
              <a:t>Çocuklar için Türkçe (A1)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86F3AAA-7E17-CB4B-CB47-3129595036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Örnek Materyaller</a:t>
            </a:r>
          </a:p>
          <a:p>
            <a:r>
              <a:rPr lang="tr-TR" dirty="0"/>
              <a:t>(</a:t>
            </a:r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r>
              <a:rPr lang="tr-TR" dirty="0"/>
              <a:t>) </a:t>
            </a:r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BF98DDE-836D-F70A-7351-76C42CC16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71" y="3809999"/>
            <a:ext cx="3679371" cy="261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3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Resim 6" descr="çizi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E3F7D52-5E48-5271-8C10-4FDFC1E5D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955" y="511293"/>
            <a:ext cx="3781834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FC5733-97E0-2EB6-E662-E1AC4BDE5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685800"/>
            <a:ext cx="5458838" cy="5491163"/>
          </a:xfrm>
        </p:spPr>
        <p:txBody>
          <a:bodyPr>
            <a:normAutofit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Merhaba</a:t>
            </a:r>
            <a:r>
              <a:rPr lang="tr-TR" sz="3600" dirty="0"/>
              <a:t>. </a:t>
            </a:r>
            <a:r>
              <a:rPr lang="tr-TR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Benim adım </a:t>
            </a:r>
            <a:r>
              <a:rPr lang="tr-TR" sz="3600" dirty="0"/>
              <a:t>Bilge Dinozor</a:t>
            </a:r>
            <a:r>
              <a:rPr lang="tr-TR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 </a:t>
            </a:r>
          </a:p>
          <a:p>
            <a:r>
              <a:rPr lang="tr-TR" sz="3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Senin adın ne?</a:t>
            </a:r>
          </a:p>
        </p:txBody>
      </p:sp>
    </p:spTree>
    <p:extLst>
      <p:ext uri="{BB962C8B-B14F-4D97-AF65-F5344CB8AC3E}">
        <p14:creationId xmlns:p14="http://schemas.microsoft.com/office/powerpoint/2010/main" val="4061186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E042B8-50BD-D086-49C7-75B48C8B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337456"/>
            <a:ext cx="11179629" cy="6226629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sz="4800" u="sng" dirty="0">
                <a:solidFill>
                  <a:schemeClr val="accent4"/>
                </a:solidFill>
              </a:rPr>
              <a:t>Merhaba</a:t>
            </a:r>
            <a:r>
              <a:rPr lang="tr-TR" sz="4800" dirty="0">
                <a:solidFill>
                  <a:schemeClr val="accent4"/>
                </a:solidFill>
              </a:rPr>
              <a:t>.</a:t>
            </a:r>
          </a:p>
          <a:p>
            <a:r>
              <a:rPr lang="tr-TR" sz="4800" dirty="0">
                <a:solidFill>
                  <a:srgbClr val="0070C0"/>
                </a:solidFill>
              </a:rPr>
              <a:t>Benim adım </a:t>
            </a:r>
            <a:r>
              <a:rPr lang="tr-TR" sz="4800" dirty="0"/>
              <a:t>David.</a:t>
            </a:r>
          </a:p>
          <a:p>
            <a:r>
              <a:rPr lang="tr-TR" sz="4800" dirty="0">
                <a:solidFill>
                  <a:schemeClr val="accent1">
                    <a:lumMod val="75000"/>
                  </a:schemeClr>
                </a:solidFill>
              </a:rPr>
              <a:t>Tanıştığımıza</a:t>
            </a:r>
            <a:r>
              <a:rPr lang="tr-TR" sz="4800" dirty="0"/>
              <a:t> </a:t>
            </a:r>
            <a:r>
              <a:rPr lang="tr-TR" sz="4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memnun oldum</a:t>
            </a:r>
            <a:r>
              <a:rPr lang="tr-TR" sz="4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08127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24D46527-8963-4773-8769-07E6ACE084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Resim 4" descr="çizi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A0A8BB2-5D62-694C-555E-2142F4E68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54" y="365125"/>
            <a:ext cx="3927587" cy="5884027"/>
          </a:xfrm>
          <a:custGeom>
            <a:avLst/>
            <a:gdLst/>
            <a:ahLst/>
            <a:cxnLst/>
            <a:rect l="l" t="t" r="r" b="b"/>
            <a:pathLst>
              <a:path w="4643496" h="5550370">
                <a:moveTo>
                  <a:pt x="81586" y="0"/>
                </a:moveTo>
                <a:lnTo>
                  <a:pt x="4561910" y="0"/>
                </a:lnTo>
                <a:cubicBezTo>
                  <a:pt x="4606969" y="0"/>
                  <a:pt x="4643496" y="36527"/>
                  <a:pt x="4643496" y="81586"/>
                </a:cubicBezTo>
                <a:lnTo>
                  <a:pt x="4643496" y="5468784"/>
                </a:lnTo>
                <a:cubicBezTo>
                  <a:pt x="4643496" y="5513843"/>
                  <a:pt x="4606969" y="5550370"/>
                  <a:pt x="4561910" y="5550370"/>
                </a:cubicBezTo>
                <a:lnTo>
                  <a:pt x="81586" y="5550370"/>
                </a:lnTo>
                <a:cubicBezTo>
                  <a:pt x="36527" y="5550370"/>
                  <a:pt x="0" y="5513843"/>
                  <a:pt x="0" y="5468784"/>
                </a:cubicBezTo>
                <a:lnTo>
                  <a:pt x="0" y="81586"/>
                </a:lnTo>
                <a:cubicBezTo>
                  <a:pt x="0" y="36527"/>
                  <a:pt x="36527" y="0"/>
                  <a:pt x="81586" y="0"/>
                </a:cubicBezTo>
                <a:close/>
              </a:path>
            </a:pathLst>
          </a:custGeom>
        </p:spPr>
      </p:pic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680D08-45EA-D7B6-05B2-7A44927C3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714" y="705366"/>
            <a:ext cx="5802086" cy="5471597"/>
          </a:xfrm>
        </p:spPr>
        <p:txBody>
          <a:bodyPr>
            <a:normAutofit/>
          </a:bodyPr>
          <a:lstStyle/>
          <a:p>
            <a:endParaRPr lang="tr-TR" dirty="0"/>
          </a:p>
          <a:p>
            <a:endParaRPr lang="tr-TR" sz="4400" dirty="0"/>
          </a:p>
          <a:p>
            <a:r>
              <a:rPr lang="tr-TR" sz="4400" dirty="0"/>
              <a:t>Ben  de </a:t>
            </a:r>
            <a:r>
              <a:rPr lang="tr-TR" sz="4400" dirty="0">
                <a:solidFill>
                  <a:schemeClr val="accent4"/>
                </a:solidFill>
              </a:rPr>
              <a:t>tanıştığımıza memnun oldum.</a:t>
            </a:r>
          </a:p>
          <a:p>
            <a:endParaRPr lang="tr-TR" dirty="0"/>
          </a:p>
        </p:txBody>
      </p:sp>
      <p:sp>
        <p:nvSpPr>
          <p:cNvPr id="15" name="Arc 11">
            <a:extLst>
              <a:ext uri="{FF2B5EF4-FFF2-40B4-BE49-F238E27FC236}">
                <a16:creationId xmlns:a16="http://schemas.microsoft.com/office/drawing/2014/main" id="{920E13D1-85D7-4BF3-9903-59216CB5A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365355" y="705367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999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F4633E-C073-09CD-D382-72406E053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228600"/>
            <a:ext cx="11038114" cy="6324600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                                  </a:t>
            </a:r>
            <a:r>
              <a:rPr lang="tr-TR" sz="4000" dirty="0"/>
              <a:t>Birlikte </a:t>
            </a:r>
            <a:r>
              <a:rPr lang="tr-TR" sz="4000" dirty="0">
                <a:solidFill>
                  <a:schemeClr val="accent4">
                    <a:lumMod val="75000"/>
                  </a:schemeClr>
                </a:solidFill>
              </a:rPr>
              <a:t>Türk alfabesi</a:t>
            </a:r>
            <a:r>
              <a:rPr lang="tr-TR" sz="4000" dirty="0"/>
              <a:t>ni öğrenelim!</a:t>
            </a:r>
          </a:p>
          <a:p>
            <a:endParaRPr lang="tr-TR" dirty="0"/>
          </a:p>
          <a:p>
            <a:r>
              <a:rPr lang="tr-TR" dirty="0"/>
              <a:t>----------------------------------------------------------------------------------------</a:t>
            </a:r>
          </a:p>
          <a:p>
            <a:endParaRPr lang="tr-TR" dirty="0"/>
          </a:p>
        </p:txBody>
      </p:sp>
      <p:pic>
        <p:nvPicPr>
          <p:cNvPr id="7" name="Resim 6" descr="çizi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B50051D-DB71-C381-AC64-07F2EFAEB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" y="228600"/>
            <a:ext cx="3058886" cy="26016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73649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AE601F-E915-0691-7F2B-9045535F4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endParaRPr lang="tr-TR" sz="2000" dirty="0"/>
          </a:p>
          <a:p>
            <a:r>
              <a:rPr lang="tr-TR" sz="2000" dirty="0"/>
              <a:t>-</a:t>
            </a:r>
            <a:r>
              <a:rPr lang="tr-TR" sz="3200" dirty="0">
                <a:solidFill>
                  <a:srgbClr val="FF0000"/>
                </a:solidFill>
              </a:rPr>
              <a:t>Bulmaca kartı örneği/</a:t>
            </a:r>
            <a:r>
              <a:rPr lang="en-US" sz="3200" dirty="0">
                <a:solidFill>
                  <a:srgbClr val="FF0000"/>
                </a:solidFill>
              </a:rPr>
              <a:t>Vocabulary puzzle card sample (A1 level)</a:t>
            </a:r>
            <a:endParaRPr lang="tr-TR" sz="3200" dirty="0">
              <a:solidFill>
                <a:srgbClr val="FF0000"/>
              </a:solidFill>
            </a:endParaRPr>
          </a:p>
        </p:txBody>
      </p:sp>
      <p:pic>
        <p:nvPicPr>
          <p:cNvPr id="4" name="Resim 3" descr="metin, çizim, tasarı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681629D-D391-71A4-CEAB-C2145A3C7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044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0ACA61-994B-CC4C-EB9A-ECE2AAA11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293914"/>
            <a:ext cx="10994571" cy="6226629"/>
          </a:xfrm>
        </p:spPr>
        <p:txBody>
          <a:bodyPr/>
          <a:lstStyle/>
          <a:p>
            <a:endParaRPr lang="tr-TR" dirty="0"/>
          </a:p>
          <a:p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Metin örneği/</a:t>
            </a:r>
            <a:r>
              <a:rPr lang="tr-TR" sz="3200" dirty="0" err="1">
                <a:solidFill>
                  <a:schemeClr val="accent1">
                    <a:lumMod val="75000"/>
                  </a:schemeClr>
                </a:solidFill>
              </a:rPr>
              <a:t>Sample</a:t>
            </a:r>
            <a:r>
              <a:rPr lang="tr-TR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tr-TR" sz="3200" dirty="0" err="1">
                <a:solidFill>
                  <a:schemeClr val="accent1">
                    <a:lumMod val="75000"/>
                  </a:schemeClr>
                </a:solidFill>
              </a:rPr>
              <a:t>Text</a:t>
            </a:r>
            <a:endParaRPr lang="tr-TR" sz="3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tr-TR" dirty="0"/>
          </a:p>
          <a:p>
            <a:r>
              <a:rPr lang="tr-TR" sz="3600" dirty="0"/>
              <a:t>Merhaba. Benim adım Ali. Soyadım Ağaç. Kıbrıslıyım. 7 yaşındayım. Öğrenciyim. Annemin adı Zeynep. Annem doktor.  Babamın adı Hasan. Babam öğretmen.</a:t>
            </a:r>
          </a:p>
          <a:p>
            <a:endParaRPr lang="tr-TR" sz="3600" dirty="0"/>
          </a:p>
          <a:p>
            <a:r>
              <a:rPr lang="tr-TR" sz="3600" dirty="0"/>
              <a:t>Soru: </a:t>
            </a:r>
            <a:r>
              <a:rPr lang="tr-TR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Ali’nin </a:t>
            </a:r>
            <a:r>
              <a:rPr lang="tr-TR" sz="3600" u="sng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soyadı</a:t>
            </a:r>
            <a:r>
              <a:rPr lang="tr-TR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ne?</a:t>
            </a:r>
            <a:endParaRPr lang="tr-TR" sz="3600" dirty="0"/>
          </a:p>
          <a:p>
            <a:r>
              <a:rPr lang="tr-TR" sz="3600" dirty="0"/>
              <a:t>       _ _ _ _ _ _     _ _ _ _ _ _     _ _ _ _.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363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F1EEB5-7157-3C73-2F01-5190959AE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250371"/>
            <a:ext cx="11038114" cy="5926592"/>
          </a:xfrm>
        </p:spPr>
        <p:txBody>
          <a:bodyPr/>
          <a:lstStyle/>
          <a:p>
            <a:endParaRPr lang="tr-TR" dirty="0"/>
          </a:p>
          <a:p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Dilbilgisi örneği: ‘-yor’ şimdiki zaman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sz="3600" dirty="0"/>
          </a:p>
          <a:p>
            <a:r>
              <a:rPr lang="tr-TR" sz="3600" dirty="0">
                <a:solidFill>
                  <a:schemeClr val="accent4">
                    <a:lumMod val="75000"/>
                  </a:schemeClr>
                </a:solidFill>
              </a:rPr>
              <a:t>Bilge dinozor ne yap</a:t>
            </a:r>
            <a:r>
              <a:rPr lang="tr-TR" sz="3600" u="sng" dirty="0">
                <a:solidFill>
                  <a:schemeClr val="accent4">
                    <a:lumMod val="75000"/>
                  </a:schemeClr>
                </a:solidFill>
              </a:rPr>
              <a:t>ı</a:t>
            </a:r>
            <a:r>
              <a:rPr lang="tr-TR" sz="3600" dirty="0">
                <a:solidFill>
                  <a:schemeClr val="accent1">
                    <a:lumMod val="75000"/>
                  </a:schemeClr>
                </a:solidFill>
              </a:rPr>
              <a:t>yor</a:t>
            </a:r>
            <a:r>
              <a:rPr lang="tr-TR" sz="3600" dirty="0"/>
              <a:t>?</a:t>
            </a:r>
          </a:p>
          <a:p>
            <a:r>
              <a:rPr lang="tr-TR" sz="3600" dirty="0"/>
              <a:t>Bilge dinozor </a:t>
            </a:r>
            <a:r>
              <a:rPr lang="tr-TR" sz="3600" dirty="0">
                <a:solidFill>
                  <a:srgbClr val="FFC000"/>
                </a:solidFill>
              </a:rPr>
              <a:t>kitap</a:t>
            </a:r>
            <a:r>
              <a:rPr lang="tr-TR" sz="3600" dirty="0"/>
              <a:t> </a:t>
            </a:r>
            <a:r>
              <a:rPr lang="tr-TR" sz="3600" dirty="0">
                <a:solidFill>
                  <a:schemeClr val="accent4">
                    <a:lumMod val="75000"/>
                  </a:schemeClr>
                </a:solidFill>
              </a:rPr>
              <a:t>ok</a:t>
            </a:r>
            <a:r>
              <a:rPr lang="tr-TR" sz="3600" u="sng" dirty="0">
                <a:solidFill>
                  <a:schemeClr val="accent4">
                    <a:lumMod val="75000"/>
                  </a:schemeClr>
                </a:solidFill>
              </a:rPr>
              <a:t>u</a:t>
            </a:r>
            <a:r>
              <a:rPr lang="tr-TR" sz="3600" dirty="0">
                <a:solidFill>
                  <a:schemeClr val="accent1">
                    <a:lumMod val="50000"/>
                  </a:schemeClr>
                </a:solidFill>
              </a:rPr>
              <a:t>yor</a:t>
            </a:r>
            <a:r>
              <a:rPr lang="tr-TR" sz="3600" dirty="0"/>
              <a:t>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AF88FC1-B8D3-BF87-5CCA-AE63CFFE1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180420"/>
            <a:ext cx="4572000" cy="473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66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135</Words>
  <Application>Microsoft Office PowerPoint</Application>
  <PresentationFormat>Geniş ekran</PresentationFormat>
  <Paragraphs>42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Teması</vt:lpstr>
      <vt:lpstr>Çocuklar için Türkçe (A1)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2026-01-25T09:03:59Z</dcterms:created>
  <dcterms:modified xsi:type="dcterms:W3CDTF">2026-01-29T12:35:20Z</dcterms:modified>
</cp:coreProperties>
</file>