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5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B891CD-EA20-4CD0-A503-F49F3359855E}" v="1" dt="2026-01-29T12:36:34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83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h Yalıner" userId="8a31ce87a6ee19b0" providerId="LiveId" clId="{A5DE327F-7231-4540-A13F-B091995BBBBF}"/>
    <pc:docChg chg="custSel addSld modSld">
      <pc:chgData name="Fatih Yalıner" userId="8a31ce87a6ee19b0" providerId="LiveId" clId="{A5DE327F-7231-4540-A13F-B091995BBBBF}" dt="2026-01-29T12:36:47.824" v="93" actId="14100"/>
      <pc:docMkLst>
        <pc:docMk/>
      </pc:docMkLst>
      <pc:sldChg chg="addSp modSp mod">
        <pc:chgData name="Fatih Yalıner" userId="8a31ce87a6ee19b0" providerId="LiveId" clId="{A5DE327F-7231-4540-A13F-B091995BBBBF}" dt="2026-01-29T12:36:47.824" v="93" actId="14100"/>
        <pc:sldMkLst>
          <pc:docMk/>
          <pc:sldMk cId="1733840041" sldId="256"/>
        </pc:sldMkLst>
        <pc:picChg chg="add mod">
          <ac:chgData name="Fatih Yalıner" userId="8a31ce87a6ee19b0" providerId="LiveId" clId="{A5DE327F-7231-4540-A13F-B091995BBBBF}" dt="2026-01-29T12:36:47.824" v="93" actId="14100"/>
          <ac:picMkLst>
            <pc:docMk/>
            <pc:sldMk cId="1733840041" sldId="256"/>
            <ac:picMk id="5" creationId="{A51565A4-5576-4505-5347-14742F358147}"/>
          </ac:picMkLst>
        </pc:picChg>
      </pc:sldChg>
      <pc:sldChg chg="delSp modSp new mod">
        <pc:chgData name="Fatih Yalıner" userId="8a31ce87a6ee19b0" providerId="LiveId" clId="{A5DE327F-7231-4540-A13F-B091995BBBBF}" dt="2026-01-29T12:28:57.813" v="86" actId="207"/>
        <pc:sldMkLst>
          <pc:docMk/>
          <pc:sldMk cId="3895184019" sldId="265"/>
        </pc:sldMkLst>
        <pc:spChg chg="mod">
          <ac:chgData name="Fatih Yalıner" userId="8a31ce87a6ee19b0" providerId="LiveId" clId="{A5DE327F-7231-4540-A13F-B091995BBBBF}" dt="2026-01-29T12:28:57.813" v="86" actId="207"/>
          <ac:spMkLst>
            <pc:docMk/>
            <pc:sldMk cId="3895184019" sldId="265"/>
            <ac:spMk id="2" creationId="{D158E169-7F5E-E33E-92C3-ED3E46CDA744}"/>
          </ac:spMkLst>
        </pc:spChg>
        <pc:spChg chg="del">
          <ac:chgData name="Fatih Yalıner" userId="8a31ce87a6ee19b0" providerId="LiveId" clId="{A5DE327F-7231-4540-A13F-B091995BBBBF}" dt="2026-01-29T12:28:24.330" v="1" actId="478"/>
          <ac:spMkLst>
            <pc:docMk/>
            <pc:sldMk cId="3895184019" sldId="265"/>
            <ac:spMk id="3" creationId="{95742270-B392-E13B-F61E-E8D8F38FCCC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BABFDC-5C2A-D933-159B-7EBCAE1B3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665EAED-6FBC-DBF2-9664-8EF064D8DA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4514CC4-4C36-A76E-7240-719B49E93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7BD1BBF-32F1-BB16-5AEF-D7028FF4C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5ECBDA1-5C3F-39FD-A6F2-7EBCBD37E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012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91C5C8-1DD6-A992-32D6-5C624503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1E1810-3137-AD32-0FA3-AF0CA4213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326C74C-8721-617B-7C47-8182D5788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7F14657-DC71-965C-A994-9301C5A1C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608A55-D919-62E9-9B47-CA4AD5D2E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9617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6FC67D-7841-38D0-ADD3-0F4255D6B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D722389-1FCE-2401-DBA2-44B1465EB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E5CEF92-C03C-209B-EB68-50921DC8A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CA25C64-D332-0DCE-F58E-81EE390AA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6E7C886-EDE6-9CD3-03ED-00E2B57A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1509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56B9D2-25C6-7575-27B9-79C641341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141321-B39B-70A1-7140-C66BB878FE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5B9D07D-6827-6B53-C159-7084BB83C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51B4635-9CBB-4EB1-900D-243D8C639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340F8B8-9239-F237-B863-7775A6B48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2DCF826-058F-9755-9450-487641188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6643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0931B0-9B11-2893-9A58-827624C62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7AD751-A108-8DF2-950F-92C690997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CA3CE95-3DDB-A2E6-72DB-09B42735B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69303EC-2506-39B6-1598-7F627FD450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A285C6E-EF38-825D-DBC8-A71374C36D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473B288-8B3C-9737-A2ED-B62B58FBD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428A784-D80B-3FB2-1997-D6C996AF7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FF3962C-17F6-A75B-346D-114254C5D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8735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1A7CB2-CF20-651A-3623-814705643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D43008A5-82AC-C8DC-2130-8492D82F3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C7E9D0A-25A6-EBDF-BC33-720AD4EE5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56E667F-CE85-FF5E-A681-CD130E010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929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6266555-5F6F-614D-EF89-40F4585F7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4E187357-5AFE-458B-6454-1B9E3744D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A0883C6-F749-9E59-EEF2-98D9D8E44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477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A0CDCA-D2B3-450E-CB3E-7F40E4C8A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C425F6-C2AB-4EE6-218F-56C9A9228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624EAF2-F010-C6AC-BDB3-0892F7089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5A8B25C-29A4-C1D6-86ED-8D0451D7B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1D13F8E-BB41-640F-9D42-CF47E15D0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70FD0E4-1670-F4DA-5644-D789D4126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5182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9B5FCC-AC71-4AE9-5EEC-A458513A5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6084DAF-05B4-6999-FBE2-379CBE470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FA25D3E-99F4-BE40-9A96-F4C0BCD03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F3759AD-AE0E-BFEE-DA9E-DF9027580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C51A4D8-B7A6-27CB-7154-EA4BCE16A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A2F3A40-8EFA-54FE-4A08-1E1D2E419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8705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EA5B3E-0F82-0D69-AAE6-1687CCB72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6245CFF-419D-1CAD-B673-064B35BED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27E3628-C086-9A9F-EE3E-D664A2942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22301BB-D088-CE62-B0B1-D01F24664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2699E2B-33B7-91FF-1DA5-B6B1C0692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6963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DE6C831-7C7E-1158-6B83-5FD86B6AD0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D7D0892-D3FC-CE56-7DB1-8B6042CF2E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581617B-68D3-F3B6-AB92-82DF474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AB97EC4-74B7-F704-41B3-0696AC898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AB2F01-6A3C-F096-B14C-7EC624A4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9216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94ECF4E-3E24-230C-9D74-19D582392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C4C9AA5-D04C-16D4-9C0E-1F6633814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B2DE754-D6D2-BA6C-A5C8-1FB9138AB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94F05-6F77-4F88-9CA7-6290B674AD53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0EFEF7A-3C4B-F55B-4AC8-D56FFA91B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8C30DF9-B5BD-C8F4-F463-D5BE95825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1D41F2-D81E-4D10-BD84-0080417C4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083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A42709-4EBD-9A1D-E192-C1CDA9381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tr-TR" dirty="0"/>
              <a:t>Çocuklar için Türkçe- A2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FC9E3D9-3D3E-5B39-4B11-0FE6CAFE47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materials</a:t>
            </a:r>
            <a:endParaRPr lang="tr-TR" dirty="0"/>
          </a:p>
        </p:txBody>
      </p:sp>
      <p:pic>
        <p:nvPicPr>
          <p:cNvPr id="5" name="Resim 4" descr="metin, yazı tipi, logo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51565A4-5576-4505-5347-14742F358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71" y="4114799"/>
            <a:ext cx="2318657" cy="250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40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 descr="evcil ve yabani tavşanlar, resim, tavşan, evcil tavşa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F0EA10C-261D-1184-78B5-1BF1F2758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7" r="-2" b="-2"/>
          <a:stretch>
            <a:fillRect/>
          </a:stretch>
        </p:blipFill>
        <p:spPr>
          <a:xfrm>
            <a:off x="-1" y="-2"/>
            <a:ext cx="6096001" cy="685800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8E8DC8-9C70-43A6-7E59-24204A0CB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8" y="217715"/>
            <a:ext cx="4866077" cy="6022366"/>
          </a:xfrm>
        </p:spPr>
        <p:txBody>
          <a:bodyPr anchor="ctr">
            <a:normAutofit/>
          </a:bodyPr>
          <a:lstStyle/>
          <a:p>
            <a:endParaRPr lang="tr-TR" sz="2000" dirty="0"/>
          </a:p>
          <a:p>
            <a:r>
              <a:rPr lang="tr-TR" sz="2400" b="1" dirty="0"/>
              <a:t>Tavşan Ailesi Kahvaltı yapıyor</a:t>
            </a:r>
          </a:p>
          <a:p>
            <a:endParaRPr lang="tr-TR" sz="2400" b="1" dirty="0"/>
          </a:p>
          <a:p>
            <a:r>
              <a:rPr lang="tr-TR" sz="2400" dirty="0"/>
              <a:t>Resimdeki kişiler:</a:t>
            </a:r>
          </a:p>
          <a:p>
            <a:r>
              <a:rPr lang="tr-TR" sz="2400" dirty="0"/>
              <a:t>Baba tavşan, Anne tavşan, Oğlan tavşan, Kız tavşan.</a:t>
            </a:r>
          </a:p>
        </p:txBody>
      </p:sp>
    </p:spTree>
    <p:extLst>
      <p:ext uri="{BB962C8B-B14F-4D97-AF65-F5344CB8AC3E}">
        <p14:creationId xmlns:p14="http://schemas.microsoft.com/office/powerpoint/2010/main" val="2560619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 descr="evcil ve yabani tavşanlar, resim, tavşan, evcil tavşa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BDBA102-BB2A-E1C0-3F05-122EB52D7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3" r="1" b="1"/>
          <a:stretch>
            <a:fillRect/>
          </a:stretch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A9BEC7-7A47-0A5E-C169-F8044D471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571" y="119744"/>
            <a:ext cx="6033368" cy="6422570"/>
          </a:xfrm>
        </p:spPr>
        <p:txBody>
          <a:bodyPr>
            <a:normAutofit/>
          </a:bodyPr>
          <a:lstStyle/>
          <a:p>
            <a:endParaRPr lang="tr-TR" sz="1900" dirty="0"/>
          </a:p>
          <a:p>
            <a:pPr algn="just"/>
            <a:r>
              <a:rPr lang="tr-TR" sz="2400" dirty="0"/>
              <a:t>      Bugün Cumartesi. Tavşan ailesi sabah 7’de mutlu uyandı. Baba tavşan ve kız tavşan kahvaltı için bahçede domates ve salatalık topladılar. Anne tavşan ile oğlan tavşan ise gül ve maydanoz topladılar. 7:30’da kahvaltı yaptılar. Tavşan ailesi kırmızı domateslerin tadını çok sevdi. Bugün tatildi. Herkes çok mutluydu. Kız tavşan kelebekleri kovaladı. Oğlan tavşansa toprağı kazdı. Baba tavşan ise anne tavşanla sohbet etti. </a:t>
            </a:r>
          </a:p>
          <a:p>
            <a:pPr algn="just"/>
            <a:r>
              <a:rPr lang="tr-TR" sz="2400" dirty="0"/>
              <a:t>Şimdi ise tavşan ailesi ormanda top oynuyorlar. </a:t>
            </a:r>
          </a:p>
        </p:txBody>
      </p:sp>
    </p:spTree>
    <p:extLst>
      <p:ext uri="{BB962C8B-B14F-4D97-AF65-F5344CB8AC3E}">
        <p14:creationId xmlns:p14="http://schemas.microsoft.com/office/powerpoint/2010/main" val="3155065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7CA232-71FB-1806-69C9-6E702CEB9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15686"/>
            <a:ext cx="11201400" cy="5861277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Ailede </a:t>
            </a:r>
            <a:r>
              <a:rPr lang="tr-TR" u="sng" dirty="0"/>
              <a:t>kaç kişi </a:t>
            </a:r>
            <a:r>
              <a:rPr lang="tr-TR" dirty="0"/>
              <a:t>var?</a:t>
            </a:r>
          </a:p>
          <a:p>
            <a:endParaRPr lang="tr-TR" dirty="0"/>
          </a:p>
          <a:p>
            <a:r>
              <a:rPr lang="tr-TR" dirty="0"/>
              <a:t>Tavşan ailesi kahvaltıda </a:t>
            </a:r>
            <a:r>
              <a:rPr lang="tr-TR" u="sng" dirty="0"/>
              <a:t>neler</a:t>
            </a:r>
            <a:r>
              <a:rPr lang="tr-TR" dirty="0"/>
              <a:t> ye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di</a:t>
            </a:r>
            <a:r>
              <a:rPr lang="tr-TR" dirty="0"/>
              <a:t>?</a:t>
            </a:r>
          </a:p>
          <a:p>
            <a:endParaRPr lang="tr-TR" dirty="0"/>
          </a:p>
          <a:p>
            <a:r>
              <a:rPr lang="tr-TR" dirty="0"/>
              <a:t>Tavşan ailesi kahvaltıdan sonra </a:t>
            </a:r>
            <a:r>
              <a:rPr lang="tr-TR" u="sng" dirty="0"/>
              <a:t>ne yap</a:t>
            </a:r>
            <a:r>
              <a:rPr lang="tr-TR" u="sng" dirty="0">
                <a:solidFill>
                  <a:schemeClr val="accent6">
                    <a:lumMod val="50000"/>
                  </a:schemeClr>
                </a:solidFill>
              </a:rPr>
              <a:t>tı</a:t>
            </a:r>
            <a:r>
              <a:rPr lang="tr-TR" dirty="0"/>
              <a:t>?</a:t>
            </a:r>
          </a:p>
          <a:p>
            <a:endParaRPr lang="tr-TR" dirty="0"/>
          </a:p>
          <a:p>
            <a:r>
              <a:rPr lang="tr-TR" dirty="0"/>
              <a:t>Tavşan ailesi şimdi </a:t>
            </a:r>
            <a:r>
              <a:rPr lang="tr-TR" u="sng" dirty="0"/>
              <a:t>ne yapı</a:t>
            </a:r>
            <a:r>
              <a:rPr lang="tr-TR" u="sng" dirty="0">
                <a:solidFill>
                  <a:schemeClr val="accent4">
                    <a:lumMod val="75000"/>
                  </a:schemeClr>
                </a:solidFill>
              </a:rPr>
              <a:t>yor</a:t>
            </a:r>
            <a:r>
              <a:rPr lang="tr-T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4575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58E169-7F5E-E33E-92C3-ED3E46CDA74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tr-TR" dirty="0"/>
              <a:t>Zaman, dilbilgisi ve eylemler- </a:t>
            </a:r>
            <a:r>
              <a:rPr lang="tr-TR" dirty="0" err="1"/>
              <a:t>example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5184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r çan tahtasındaki satranç taşlar">
            <a:extLst>
              <a:ext uri="{FF2B5EF4-FFF2-40B4-BE49-F238E27FC236}">
                <a16:creationId xmlns:a16="http://schemas.microsoft.com/office/drawing/2014/main" id="{8A4CC895-EB2E-64FF-5B40-BD2B2CD125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66" r="20296" b="-1"/>
          <a:stretch>
            <a:fillRect/>
          </a:stretch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207461-7D27-3103-03C1-E30B0D8D2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794658"/>
            <a:ext cx="5444382" cy="5347726"/>
          </a:xfrm>
        </p:spPr>
        <p:txBody>
          <a:bodyPr>
            <a:normAutofit/>
          </a:bodyPr>
          <a:lstStyle/>
          <a:p>
            <a:endParaRPr lang="tr-TR" sz="2000" dirty="0"/>
          </a:p>
          <a:p>
            <a:r>
              <a:rPr lang="tr-TR" sz="2000" i="1" dirty="0"/>
              <a:t>(Dün: </a:t>
            </a:r>
            <a:r>
              <a:rPr lang="tr-TR" sz="2000" i="1" dirty="0" err="1"/>
              <a:t>yesterday</a:t>
            </a:r>
            <a:r>
              <a:rPr lang="tr-TR" sz="2000" i="1" dirty="0"/>
              <a:t>/ )</a:t>
            </a:r>
          </a:p>
          <a:p>
            <a:endParaRPr lang="tr-TR" sz="2000" dirty="0"/>
          </a:p>
          <a:p>
            <a:r>
              <a:rPr lang="tr-TR" dirty="0"/>
              <a:t>Dün (sen) ne yap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tı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tr-TR" dirty="0"/>
              <a:t>?</a:t>
            </a:r>
          </a:p>
          <a:p>
            <a:r>
              <a:rPr lang="tr-TR" dirty="0"/>
              <a:t>Dün (ben)  satranç oyna</a:t>
            </a:r>
            <a:r>
              <a:rPr lang="tr-TR" dirty="0">
                <a:solidFill>
                  <a:schemeClr val="accent6">
                    <a:lumMod val="50000"/>
                  </a:schemeClr>
                </a:solidFill>
              </a:rPr>
              <a:t>dı</a:t>
            </a:r>
            <a:r>
              <a:rPr lang="tr-TR" dirty="0">
                <a:solidFill>
                  <a:schemeClr val="accent5">
                    <a:lumMod val="75000"/>
                  </a:schemeClr>
                </a:solidFill>
              </a:rPr>
              <a:t>m</a:t>
            </a:r>
            <a:r>
              <a:rPr lang="tr-TR" dirty="0"/>
              <a:t>.</a:t>
            </a:r>
          </a:p>
          <a:p>
            <a:endParaRPr lang="tr-TR" sz="2000" dirty="0"/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978728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76B588-B285-75AA-E660-8F49FB7A7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413658"/>
            <a:ext cx="4735484" cy="5942692"/>
          </a:xfrm>
        </p:spPr>
        <p:txBody>
          <a:bodyPr anchor="ctr">
            <a:normAutofit/>
          </a:bodyPr>
          <a:lstStyle/>
          <a:p>
            <a:endParaRPr lang="tr-TR" sz="2400" i="1" dirty="0"/>
          </a:p>
          <a:p>
            <a:r>
              <a:rPr lang="tr-TR" i="1" dirty="0"/>
              <a:t>(Bugün: </a:t>
            </a:r>
            <a:r>
              <a:rPr lang="tr-TR" i="1" dirty="0" err="1"/>
              <a:t>today</a:t>
            </a:r>
            <a:r>
              <a:rPr lang="tr-TR" i="1" dirty="0"/>
              <a:t>)</a:t>
            </a:r>
          </a:p>
          <a:p>
            <a:endParaRPr lang="tr-TR" dirty="0"/>
          </a:p>
          <a:p>
            <a:r>
              <a:rPr lang="tr-TR" dirty="0"/>
              <a:t>Bugün (sen) </a:t>
            </a:r>
            <a:r>
              <a:rPr lang="tr-TR" u="sng" dirty="0"/>
              <a:t>ne yap</a:t>
            </a:r>
            <a:r>
              <a:rPr lang="tr-TR" u="sng" dirty="0">
                <a:solidFill>
                  <a:schemeClr val="accent3"/>
                </a:solidFill>
              </a:rPr>
              <a:t>tı</a:t>
            </a:r>
            <a:r>
              <a:rPr lang="tr-TR" dirty="0">
                <a:solidFill>
                  <a:schemeClr val="accent2"/>
                </a:solidFill>
              </a:rPr>
              <a:t>n</a:t>
            </a:r>
            <a:r>
              <a:rPr lang="tr-TR" dirty="0"/>
              <a:t>?</a:t>
            </a:r>
          </a:p>
          <a:p>
            <a:r>
              <a:rPr lang="tr-TR" dirty="0"/>
              <a:t>Bugün (ben) kitap oku</a:t>
            </a:r>
            <a:r>
              <a:rPr lang="tr-TR" dirty="0">
                <a:solidFill>
                  <a:schemeClr val="accent3"/>
                </a:solidFill>
              </a:rPr>
              <a:t>du</a:t>
            </a:r>
            <a:r>
              <a:rPr lang="tr-TR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</a:t>
            </a:r>
            <a:r>
              <a:rPr lang="tr-TR" dirty="0"/>
              <a:t>.</a:t>
            </a:r>
          </a:p>
          <a:p>
            <a:r>
              <a:rPr lang="tr-TR" dirty="0"/>
              <a:t>Bugün (ben) dans et</a:t>
            </a:r>
            <a:r>
              <a:rPr lang="tr-TR" dirty="0">
                <a:solidFill>
                  <a:schemeClr val="accent5">
                    <a:lumMod val="75000"/>
                  </a:schemeClr>
                </a:solidFill>
              </a:rPr>
              <a:t>ti</a:t>
            </a:r>
            <a:r>
              <a:rPr lang="tr-TR" dirty="0"/>
              <a:t>m.</a:t>
            </a:r>
          </a:p>
          <a:p>
            <a:r>
              <a:rPr lang="tr-TR" dirty="0"/>
              <a:t>Bugün (ben) müzik dinle</a:t>
            </a:r>
            <a:r>
              <a:rPr lang="tr-TR" dirty="0">
                <a:solidFill>
                  <a:schemeClr val="accent5">
                    <a:lumMod val="75000"/>
                  </a:schemeClr>
                </a:solidFill>
              </a:rPr>
              <a:t>di</a:t>
            </a:r>
            <a:r>
              <a:rPr lang="tr-TR" dirty="0"/>
              <a:t>m.</a:t>
            </a:r>
          </a:p>
        </p:txBody>
      </p:sp>
      <p:pic>
        <p:nvPicPr>
          <p:cNvPr id="13" name="Picture 4" descr="Stack of multicolored books">
            <a:extLst>
              <a:ext uri="{FF2B5EF4-FFF2-40B4-BE49-F238E27FC236}">
                <a16:creationId xmlns:a16="http://schemas.microsoft.com/office/drawing/2014/main" id="{5278B8B2-D19B-EDB2-33EE-4492C4C36A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542" r="29530" b="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A3B225-F58F-585F-8899-1B4C31489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348343"/>
            <a:ext cx="11070771" cy="5828620"/>
          </a:xfrm>
        </p:spPr>
        <p:txBody>
          <a:bodyPr/>
          <a:lstStyle/>
          <a:p>
            <a:endParaRPr lang="tr-TR" dirty="0"/>
          </a:p>
          <a:p>
            <a:r>
              <a:rPr lang="tr-TR" i="1" dirty="0"/>
              <a:t>(Yarın: </a:t>
            </a:r>
            <a:r>
              <a:rPr lang="tr-TR" i="1" dirty="0" err="1"/>
              <a:t>Tomorrow</a:t>
            </a:r>
            <a:r>
              <a:rPr lang="tr-TR" i="1" dirty="0"/>
              <a:t>)</a:t>
            </a:r>
          </a:p>
          <a:p>
            <a:endParaRPr lang="tr-TR" i="1" dirty="0"/>
          </a:p>
          <a:p>
            <a:r>
              <a:rPr lang="tr-TR" dirty="0"/>
              <a:t>Yarın ne yapacaksın?</a:t>
            </a:r>
          </a:p>
          <a:p>
            <a:endParaRPr lang="tr-TR" dirty="0"/>
          </a:p>
          <a:p>
            <a:r>
              <a:rPr lang="tr-TR" dirty="0"/>
              <a:t>Yarın (ben) sinemaya gid</a:t>
            </a:r>
            <a:r>
              <a:rPr lang="tr-TR" dirty="0">
                <a:solidFill>
                  <a:schemeClr val="accent5">
                    <a:lumMod val="75000"/>
                  </a:schemeClr>
                </a:solidFill>
              </a:rPr>
              <a:t>eceğ</a:t>
            </a:r>
            <a:r>
              <a:rPr lang="tr-TR" dirty="0"/>
              <a:t>im.</a:t>
            </a:r>
          </a:p>
          <a:p>
            <a:r>
              <a:rPr lang="tr-TR" dirty="0"/>
              <a:t>Yarın (ben) yazı yaz</a:t>
            </a:r>
            <a:r>
              <a:rPr lang="tr-TR" dirty="0">
                <a:solidFill>
                  <a:schemeClr val="accent5">
                    <a:lumMod val="75000"/>
                  </a:schemeClr>
                </a:solidFill>
              </a:rPr>
              <a:t>acağ</a:t>
            </a:r>
            <a:r>
              <a:rPr lang="tr-TR" dirty="0"/>
              <a:t>ım.</a:t>
            </a:r>
          </a:p>
          <a:p>
            <a:r>
              <a:rPr lang="tr-TR" dirty="0"/>
              <a:t>Yarın (ben)  televizyon izley</a:t>
            </a:r>
            <a:r>
              <a:rPr lang="tr-TR" dirty="0">
                <a:solidFill>
                  <a:schemeClr val="accent5">
                    <a:lumMod val="75000"/>
                  </a:schemeClr>
                </a:solidFill>
              </a:rPr>
              <a:t>eceğ</a:t>
            </a:r>
            <a:r>
              <a:rPr lang="tr-TR" dirty="0"/>
              <a:t>im.</a:t>
            </a:r>
          </a:p>
        </p:txBody>
      </p:sp>
    </p:spTree>
    <p:extLst>
      <p:ext uri="{BB962C8B-B14F-4D97-AF65-F5344CB8AC3E}">
        <p14:creationId xmlns:p14="http://schemas.microsoft.com/office/powerpoint/2010/main" val="3354295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218</Words>
  <Application>Microsoft Office PowerPoint</Application>
  <PresentationFormat>Geniş ekran</PresentationFormat>
  <Paragraphs>40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Teması</vt:lpstr>
      <vt:lpstr>Çocuklar için Türkçe- A2</vt:lpstr>
      <vt:lpstr>PowerPoint Sunusu</vt:lpstr>
      <vt:lpstr>PowerPoint Sunusu</vt:lpstr>
      <vt:lpstr>PowerPoint Sunusu</vt:lpstr>
      <vt:lpstr>Zaman, dilbilgisi ve eylemler- example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Fatih Yalıner</dc:creator>
  <cp:lastModifiedBy>Fatih Yalıner</cp:lastModifiedBy>
  <cp:revision>1</cp:revision>
  <dcterms:created xsi:type="dcterms:W3CDTF">2026-01-29T08:47:36Z</dcterms:created>
  <dcterms:modified xsi:type="dcterms:W3CDTF">2026-01-29T12:36:52Z</dcterms:modified>
</cp:coreProperties>
</file>