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050C1BC-9461-438E-DBF4-209CBF95B2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06DE8470-7DA4-364E-652E-D9367ADCA9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4979126-3FEF-AFF4-1BAA-2CBFB562E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C78AA-0BDD-4AE9-A61E-9D8B55FA00B7}" type="datetimeFigureOut">
              <a:rPr lang="tr-TR" smtClean="0"/>
              <a:t>31.01.2026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8C5C21F-B0E5-4C8D-DF5C-5E3F7E7A7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FF88C4D-AE0D-C23A-605C-6D7CFB41E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6D3E-964A-4C9F-9468-4F2C9AA746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4557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D0C914A-ECF7-902D-69F2-E66B0C619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3C0F4F6-DA95-E7EC-29F4-6F96A49AF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1FE63A7-B6AD-2969-F8CF-648043493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C78AA-0BDD-4AE9-A61E-9D8B55FA00B7}" type="datetimeFigureOut">
              <a:rPr lang="tr-TR" smtClean="0"/>
              <a:t>31.01.2026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CDA2189-3928-1227-1136-CA702ED1E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F9CA228-DE19-D3DD-CFCE-16C8188B0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6D3E-964A-4C9F-9468-4F2C9AA746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2809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C051D7B-40A9-08BF-297F-28B672FE2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16166FA-814A-6ACC-A8EB-01BAEECA4A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DFCD8D5-7F30-AB8D-3865-66B3E6D7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C78AA-0BDD-4AE9-A61E-9D8B55FA00B7}" type="datetimeFigureOut">
              <a:rPr lang="tr-TR" smtClean="0"/>
              <a:t>31.01.2026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DF0DC96-29DD-2E80-0998-763AF6E31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B911BC1-16D2-F387-8E72-44CA04DC7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6D3E-964A-4C9F-9468-4F2C9AA746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3228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F6808BB-7B45-BDC6-9A90-616A2F7B5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4AFBA3A-0E6D-02E3-8F04-755DFF3845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6334FEE-8CC5-D845-0CE6-84108DC810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B2692B8-B1D1-F7C8-CA81-2F495F7BC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C78AA-0BDD-4AE9-A61E-9D8B55FA00B7}" type="datetimeFigureOut">
              <a:rPr lang="tr-TR" smtClean="0"/>
              <a:t>31.01.2026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2FFDB0C-1AC0-7FF5-7050-AA5AF4C3B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FFC28A0-F0B4-AC82-AF78-639AE4F1C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6D3E-964A-4C9F-9468-4F2C9AA746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4100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6D8BCDA-1C2D-FB97-8C6F-852A39347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50DEB89-D3D6-3F9C-AFB3-64F871CBC1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42C9855-250D-ED3C-ED6A-6484950780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F557B805-52B5-AB68-F0B0-EE37DADFE5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3FD28B16-6F2D-4F42-3299-EE0B1B4C98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C08B8A00-62E9-1A0F-AAA9-95BB205F8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C78AA-0BDD-4AE9-A61E-9D8B55FA00B7}" type="datetimeFigureOut">
              <a:rPr lang="tr-TR" smtClean="0"/>
              <a:t>31.01.2026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A5DA37D-1ACC-B117-E64A-5F5C791FD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C16A5AD9-25CD-986C-4173-8A5525EB9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6D3E-964A-4C9F-9468-4F2C9AA746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2352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8279356-0A47-A645-A207-747979A0C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0F51A3A0-C7DB-D9F6-4C03-4DEE0090D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C78AA-0BDD-4AE9-A61E-9D8B55FA00B7}" type="datetimeFigureOut">
              <a:rPr lang="tr-TR" smtClean="0"/>
              <a:t>31.01.2026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AC88828-9A76-5E74-1134-9283BAAC8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63DDB20-6F74-2D88-CA96-2E2639E93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6D3E-964A-4C9F-9468-4F2C9AA746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2337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A9FFC3F2-9D1B-7FE8-8A3E-F3C9D6B42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C78AA-0BDD-4AE9-A61E-9D8B55FA00B7}" type="datetimeFigureOut">
              <a:rPr lang="tr-TR" smtClean="0"/>
              <a:t>31.01.2026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703B37DA-16BA-51C8-173C-DD50F7269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45A41ED-05BB-BE3B-F0CC-82ECF880C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6D3E-964A-4C9F-9468-4F2C9AA746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6359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9CBB050-8849-C7C4-ED69-6BD533953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7D62343-FD5C-5449-2099-3844ECFAD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3A342DC-E5ED-0AFB-769D-506FB822EF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D994E68-B6D0-AA68-723F-FB9A1ED13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C78AA-0BDD-4AE9-A61E-9D8B55FA00B7}" type="datetimeFigureOut">
              <a:rPr lang="tr-TR" smtClean="0"/>
              <a:t>31.01.2026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BF9E2E8-54CC-73F0-86B9-332A16FE7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E0E10ED-A21C-7746-26C3-88A008ED7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6D3E-964A-4C9F-9468-4F2C9AA746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85395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677A291-43E3-B6EA-3FFF-3D5C4E988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751DCDA5-E0F6-F7BF-64C5-58717CF8B1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6D582151-BEC0-35AC-770B-6DB0829874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6BB359A-78AD-2A65-364F-8D139DB33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C78AA-0BDD-4AE9-A61E-9D8B55FA00B7}" type="datetimeFigureOut">
              <a:rPr lang="tr-TR" smtClean="0"/>
              <a:t>31.01.2026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17FCC07-8370-8480-E8D1-0ABA4C7E5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B6BE84F-660E-784D-7111-30AD6CD20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6D3E-964A-4C9F-9468-4F2C9AA746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221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AE868C0-4C87-61A4-1263-8B6DF785D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7D75767E-EB0F-D75C-AB43-5B08A63C70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1265347-4104-6A48-2CBA-DD1F271AA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C78AA-0BDD-4AE9-A61E-9D8B55FA00B7}" type="datetimeFigureOut">
              <a:rPr lang="tr-TR" smtClean="0"/>
              <a:t>31.01.2026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4D131F1-E202-45F7-E402-F914BB076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0B8FDC7-26EA-5613-523F-10D70714E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6D3E-964A-4C9F-9468-4F2C9AA746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5773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21B3E474-D6CC-EF9E-C575-0DD322ACA9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FE0104CF-40CF-438D-143C-E34A49E83C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CCFF385-17BC-CFAE-74B6-4D8FB49D5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C78AA-0BDD-4AE9-A61E-9D8B55FA00B7}" type="datetimeFigureOut">
              <a:rPr lang="tr-TR" smtClean="0"/>
              <a:t>31.01.2026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C877185-5AB3-8853-5299-A17239789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1ED88EF-7F98-7BB8-4210-07D4D445A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6D3E-964A-4C9F-9468-4F2C9AA746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6354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640B4B91-EDF7-982B-7CB9-6092B612F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FC588AC-5C42-FDDE-147B-5C056AF6C3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B84758E-4E6F-1B26-8690-7A4FDFEEBD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C78AA-0BDD-4AE9-A61E-9D8B55FA00B7}" type="datetimeFigureOut">
              <a:rPr lang="tr-TR" smtClean="0"/>
              <a:t>31.01.2026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00F2F81-6886-9F89-8AE9-404ACB9534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781D796-32A8-7E8C-B6A6-6496A966FC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C66D3E-964A-4C9F-9468-4F2C9AA746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2886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09755F0-DE59-EA0E-6DA6-4C643F5846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/>
              <a:t>Çocuklar için Türkçe- B1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B8C1F2C-5B24-FDE1-5E4E-1676595BEB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/>
              <a:t>Example</a:t>
            </a:r>
            <a:r>
              <a:rPr lang="tr-TR" dirty="0"/>
              <a:t> </a:t>
            </a:r>
            <a:r>
              <a:rPr lang="tr-TR" dirty="0" err="1"/>
              <a:t>Materials</a:t>
            </a:r>
            <a:endParaRPr lang="tr-TR" dirty="0"/>
          </a:p>
        </p:txBody>
      </p:sp>
      <p:pic>
        <p:nvPicPr>
          <p:cNvPr id="5" name="Resim 4" descr="metin, yazı tipi, logo, grafik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D8639F59-B1C2-9634-4A13-3A204F330D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1" y="3602038"/>
            <a:ext cx="3156858" cy="290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390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73670A2-D5EB-640A-B33B-684215D9E6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486" y="272142"/>
            <a:ext cx="11114314" cy="6215743"/>
          </a:xfrm>
        </p:spPr>
        <p:txBody>
          <a:bodyPr/>
          <a:lstStyle/>
          <a:p>
            <a:endParaRPr lang="tr-TR" dirty="0"/>
          </a:p>
          <a:p>
            <a:endParaRPr lang="tr-TR" dirty="0"/>
          </a:p>
        </p:txBody>
      </p:sp>
      <p:pic>
        <p:nvPicPr>
          <p:cNvPr id="11" name="Resim 10" descr="çizgi film, çizim, Çizgi film, kırpıntı çizi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840514AA-3346-722B-4F2C-9AA8B22DB3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9943"/>
            <a:ext cx="4310743" cy="4637314"/>
          </a:xfrm>
          <a:prstGeom prst="rect">
            <a:avLst/>
          </a:prstGeom>
        </p:spPr>
      </p:pic>
      <p:pic>
        <p:nvPicPr>
          <p:cNvPr id="28" name="Resim 27" descr="taşıt, araç, kara taşıtı, taşıma şekli, ekran görüntüsü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325502D1-7F96-D426-371B-9C7FC2AF81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086" y="1719943"/>
            <a:ext cx="4343400" cy="4637314"/>
          </a:xfrm>
          <a:prstGeom prst="rect">
            <a:avLst/>
          </a:prstGeom>
        </p:spPr>
      </p:pic>
      <p:pic>
        <p:nvPicPr>
          <p:cNvPr id="30" name="Resim 29" descr="çizgi film, kırpıntı çizi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9918C938-F76C-A692-EE04-E92CBC3227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719943"/>
            <a:ext cx="4637314" cy="463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4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1E81450-FF84-A647-8054-9952A4E64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1" y="348342"/>
            <a:ext cx="11027229" cy="6291943"/>
          </a:xfrm>
        </p:spPr>
        <p:txBody>
          <a:bodyPr/>
          <a:lstStyle/>
          <a:p>
            <a:endParaRPr lang="tr-TR" dirty="0"/>
          </a:p>
          <a:p>
            <a:endParaRPr lang="tr-TR" dirty="0"/>
          </a:p>
          <a:p>
            <a:r>
              <a:rPr lang="tr-TR" dirty="0"/>
              <a:t>Çocuk </a:t>
            </a:r>
            <a:r>
              <a:rPr lang="tr-TR" b="1" dirty="0">
                <a:solidFill>
                  <a:schemeClr val="accent1"/>
                </a:solidFill>
              </a:rPr>
              <a:t>şimdi</a:t>
            </a:r>
            <a:r>
              <a:rPr lang="tr-TR" dirty="0"/>
              <a:t> ne yap</a:t>
            </a:r>
            <a:r>
              <a:rPr lang="tr-TR" dirty="0">
                <a:solidFill>
                  <a:schemeClr val="accent1"/>
                </a:solidFill>
              </a:rPr>
              <a:t>ıyor</a:t>
            </a:r>
            <a:r>
              <a:rPr lang="tr-TR" dirty="0"/>
              <a:t>?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pic>
        <p:nvPicPr>
          <p:cNvPr id="5" name="Resim 4" descr="taşıt, araç, kara taşıtı, metin, taşıma şekli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1FE4A7F2-F523-9892-1B28-9848CACBE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978" y="2547257"/>
            <a:ext cx="4514852" cy="3363684"/>
          </a:xfrm>
          <a:prstGeom prst="rect">
            <a:avLst/>
          </a:prstGeom>
        </p:spPr>
      </p:pic>
      <p:pic>
        <p:nvPicPr>
          <p:cNvPr id="9" name="Resim 8" descr="Çizgi film, çizgi film, kırpıntı çizi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B6BFF038-5E79-6625-E2F9-2895227F0A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830" y="2547257"/>
            <a:ext cx="4199165" cy="3363684"/>
          </a:xfrm>
          <a:prstGeom prst="rect">
            <a:avLst/>
          </a:prstGeom>
        </p:spPr>
      </p:pic>
      <p:pic>
        <p:nvPicPr>
          <p:cNvPr id="11" name="Resim 10" descr="çizgi film, çizim, Çizgi film, kırpıntı çizi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7E582932-C6CF-DF6F-71D2-DCB9C80764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05" y="2547257"/>
            <a:ext cx="3306538" cy="3363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420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D395455-05B5-DDFF-EAFB-412D01009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657" y="413657"/>
            <a:ext cx="11375572" cy="6096000"/>
          </a:xfrm>
        </p:spPr>
        <p:txBody>
          <a:bodyPr/>
          <a:lstStyle/>
          <a:p>
            <a:endParaRPr lang="tr-TR" dirty="0"/>
          </a:p>
          <a:p>
            <a:r>
              <a:rPr lang="tr-TR" dirty="0">
                <a:solidFill>
                  <a:srgbClr val="7030A0"/>
                </a:solidFill>
              </a:rPr>
              <a:t>Şimdi/ şu an:  -</a:t>
            </a:r>
            <a:r>
              <a:rPr lang="tr-TR" dirty="0" err="1">
                <a:solidFill>
                  <a:srgbClr val="7030A0"/>
                </a:solidFill>
              </a:rPr>
              <a:t>ıyor</a:t>
            </a:r>
            <a:r>
              <a:rPr lang="tr-TR" dirty="0">
                <a:solidFill>
                  <a:srgbClr val="7030A0"/>
                </a:solidFill>
              </a:rPr>
              <a:t>/-</a:t>
            </a:r>
            <a:r>
              <a:rPr lang="tr-TR" dirty="0" err="1">
                <a:solidFill>
                  <a:srgbClr val="7030A0"/>
                </a:solidFill>
              </a:rPr>
              <a:t>iyor</a:t>
            </a:r>
            <a:endParaRPr lang="tr-TR" dirty="0">
              <a:solidFill>
                <a:srgbClr val="7030A0"/>
              </a:solidFill>
            </a:endParaRPr>
          </a:p>
          <a:p>
            <a:endParaRPr lang="tr-TR" dirty="0"/>
          </a:p>
          <a:p>
            <a:r>
              <a:rPr lang="tr-TR" dirty="0">
                <a:solidFill>
                  <a:schemeClr val="accent1"/>
                </a:solidFill>
              </a:rPr>
              <a:t>Ben</a:t>
            </a:r>
            <a:r>
              <a:rPr lang="tr-TR" dirty="0"/>
              <a:t>  otobüs</a:t>
            </a:r>
            <a:r>
              <a:rPr lang="tr-TR" dirty="0">
                <a:solidFill>
                  <a:schemeClr val="accent3"/>
                </a:solidFill>
              </a:rPr>
              <a:t>e</a:t>
            </a:r>
            <a:r>
              <a:rPr lang="tr-TR" dirty="0"/>
              <a:t> bin</a:t>
            </a:r>
            <a:r>
              <a:rPr lang="tr-TR" dirty="0">
                <a:solidFill>
                  <a:schemeClr val="accent5"/>
                </a:solidFill>
              </a:rPr>
              <a:t>iyor</a:t>
            </a:r>
            <a:r>
              <a:rPr lang="tr-TR" dirty="0">
                <a:solidFill>
                  <a:schemeClr val="accent1"/>
                </a:solidFill>
              </a:rPr>
              <a:t>um</a:t>
            </a:r>
            <a:r>
              <a:rPr lang="tr-TR" dirty="0"/>
              <a:t>.</a:t>
            </a:r>
          </a:p>
          <a:p>
            <a:r>
              <a:rPr lang="tr-TR" dirty="0">
                <a:solidFill>
                  <a:schemeClr val="accent2">
                    <a:lumMod val="75000"/>
                  </a:schemeClr>
                </a:solidFill>
              </a:rPr>
              <a:t>Sen</a:t>
            </a:r>
            <a:r>
              <a:rPr lang="tr-TR" dirty="0"/>
              <a:t> otobüs</a:t>
            </a:r>
            <a:r>
              <a:rPr lang="tr-TR" dirty="0">
                <a:solidFill>
                  <a:schemeClr val="accent3"/>
                </a:solidFill>
              </a:rPr>
              <a:t>e</a:t>
            </a:r>
            <a:r>
              <a:rPr lang="tr-TR" dirty="0"/>
              <a:t> bin</a:t>
            </a:r>
            <a:r>
              <a:rPr lang="tr-TR" dirty="0">
                <a:solidFill>
                  <a:schemeClr val="accent5"/>
                </a:solidFill>
              </a:rPr>
              <a:t>iyor</a:t>
            </a:r>
            <a:r>
              <a:rPr lang="tr-TR" dirty="0">
                <a:solidFill>
                  <a:schemeClr val="accent2">
                    <a:lumMod val="75000"/>
                  </a:schemeClr>
                </a:solidFill>
              </a:rPr>
              <a:t>sun</a:t>
            </a:r>
            <a:r>
              <a:rPr lang="tr-TR" dirty="0"/>
              <a:t>.</a:t>
            </a:r>
          </a:p>
          <a:p>
            <a:r>
              <a:rPr lang="tr-TR" dirty="0">
                <a:solidFill>
                  <a:schemeClr val="accent1"/>
                </a:solidFill>
              </a:rPr>
              <a:t>O</a:t>
            </a:r>
            <a:r>
              <a:rPr lang="tr-TR" dirty="0"/>
              <a:t> otobüs</a:t>
            </a:r>
            <a:r>
              <a:rPr lang="tr-TR" dirty="0">
                <a:solidFill>
                  <a:schemeClr val="accent3"/>
                </a:solidFill>
              </a:rPr>
              <a:t>e </a:t>
            </a:r>
            <a:r>
              <a:rPr lang="tr-TR" dirty="0"/>
              <a:t>bin</a:t>
            </a:r>
            <a:r>
              <a:rPr lang="tr-TR" dirty="0">
                <a:solidFill>
                  <a:schemeClr val="accent5"/>
                </a:solidFill>
              </a:rPr>
              <a:t>iyor</a:t>
            </a:r>
          </a:p>
          <a:p>
            <a:r>
              <a:rPr lang="tr-TR" dirty="0">
                <a:solidFill>
                  <a:schemeClr val="accent2"/>
                </a:solidFill>
              </a:rPr>
              <a:t>Biz</a:t>
            </a:r>
            <a:r>
              <a:rPr lang="tr-TR" dirty="0"/>
              <a:t> otobüs</a:t>
            </a:r>
            <a:r>
              <a:rPr lang="tr-TR" dirty="0">
                <a:solidFill>
                  <a:schemeClr val="accent3"/>
                </a:solidFill>
              </a:rPr>
              <a:t>e</a:t>
            </a:r>
            <a:r>
              <a:rPr lang="tr-TR" dirty="0"/>
              <a:t> bin</a:t>
            </a:r>
            <a:r>
              <a:rPr lang="tr-TR" dirty="0">
                <a:solidFill>
                  <a:schemeClr val="accent5"/>
                </a:solidFill>
              </a:rPr>
              <a:t>iyor</a:t>
            </a:r>
            <a:r>
              <a:rPr lang="tr-TR" dirty="0">
                <a:solidFill>
                  <a:schemeClr val="accent2"/>
                </a:solidFill>
              </a:rPr>
              <a:t>uz</a:t>
            </a:r>
            <a:r>
              <a:rPr lang="tr-TR" dirty="0"/>
              <a:t>.</a:t>
            </a:r>
          </a:p>
          <a:p>
            <a:r>
              <a:rPr lang="tr-TR" dirty="0">
                <a:solidFill>
                  <a:schemeClr val="accent1"/>
                </a:solidFill>
              </a:rPr>
              <a:t>Siz </a:t>
            </a:r>
            <a:r>
              <a:rPr lang="tr-TR" dirty="0"/>
              <a:t>otobüs</a:t>
            </a:r>
            <a:r>
              <a:rPr lang="tr-TR" dirty="0">
                <a:solidFill>
                  <a:schemeClr val="accent3"/>
                </a:solidFill>
              </a:rPr>
              <a:t>e</a:t>
            </a:r>
            <a:r>
              <a:rPr lang="tr-TR" dirty="0"/>
              <a:t> bin</a:t>
            </a:r>
            <a:r>
              <a:rPr lang="tr-TR" dirty="0">
                <a:solidFill>
                  <a:schemeClr val="accent5"/>
                </a:solidFill>
              </a:rPr>
              <a:t>iyor</a:t>
            </a:r>
            <a:r>
              <a:rPr lang="tr-TR" dirty="0">
                <a:solidFill>
                  <a:schemeClr val="accent1"/>
                </a:solidFill>
              </a:rPr>
              <a:t>sunuz</a:t>
            </a:r>
            <a:r>
              <a:rPr lang="tr-TR" dirty="0"/>
              <a:t>.</a:t>
            </a:r>
          </a:p>
          <a:p>
            <a:r>
              <a:rPr lang="tr-TR" dirty="0">
                <a:solidFill>
                  <a:schemeClr val="accent2"/>
                </a:solidFill>
              </a:rPr>
              <a:t>Onlar</a:t>
            </a:r>
            <a:r>
              <a:rPr lang="tr-TR" dirty="0"/>
              <a:t> otobüs</a:t>
            </a:r>
            <a:r>
              <a:rPr lang="tr-TR" dirty="0">
                <a:solidFill>
                  <a:schemeClr val="accent3"/>
                </a:solidFill>
              </a:rPr>
              <a:t>e</a:t>
            </a:r>
            <a:r>
              <a:rPr lang="tr-TR" dirty="0"/>
              <a:t> bin</a:t>
            </a:r>
            <a:r>
              <a:rPr lang="tr-TR" dirty="0">
                <a:solidFill>
                  <a:schemeClr val="accent5"/>
                </a:solidFill>
              </a:rPr>
              <a:t>iyor</a:t>
            </a:r>
            <a:r>
              <a:rPr lang="tr-TR" dirty="0">
                <a:solidFill>
                  <a:schemeClr val="accent2"/>
                </a:solidFill>
              </a:rPr>
              <a:t>lar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47366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478CDAF-C6F7-E486-99C5-6DF56EE57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6" y="-75765"/>
            <a:ext cx="4282984" cy="5618809"/>
          </a:xfrm>
        </p:spPr>
        <p:txBody>
          <a:bodyPr anchor="ctr">
            <a:normAutofit/>
          </a:bodyPr>
          <a:lstStyle/>
          <a:p>
            <a:endParaRPr lang="tr-TR" sz="1800" dirty="0"/>
          </a:p>
          <a:p>
            <a:endParaRPr lang="tr-TR" sz="1800" dirty="0"/>
          </a:p>
          <a:p>
            <a:r>
              <a:rPr lang="tr-TR" sz="3200" dirty="0">
                <a:solidFill>
                  <a:schemeClr val="accent1"/>
                </a:solidFill>
              </a:rPr>
              <a:t>Küçük dinozor </a:t>
            </a:r>
          </a:p>
          <a:p>
            <a:pPr marL="0" indent="0">
              <a:buNone/>
            </a:pPr>
            <a:r>
              <a:rPr lang="tr-TR" sz="3200" u="sng" dirty="0"/>
              <a:t>dün akşam </a:t>
            </a:r>
            <a:r>
              <a:rPr lang="tr-TR" sz="3200" dirty="0"/>
              <a:t>ne yap</a:t>
            </a:r>
            <a:r>
              <a:rPr lang="tr-TR" sz="3200" dirty="0">
                <a:solidFill>
                  <a:schemeClr val="accent2"/>
                </a:solidFill>
              </a:rPr>
              <a:t>tı</a:t>
            </a:r>
            <a:r>
              <a:rPr lang="tr-TR" sz="3200" dirty="0"/>
              <a:t>?</a:t>
            </a:r>
          </a:p>
          <a:p>
            <a:endParaRPr lang="tr-TR" sz="1800" dirty="0"/>
          </a:p>
          <a:p>
            <a:endParaRPr lang="tr-TR" sz="1800" dirty="0"/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Resim 4" descr="metin, kırpıntı çizim, çizgi film, çizi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963DFBD6-1A82-1F59-0BA9-172342D30E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191"/>
          <a:stretch>
            <a:fillRect/>
          </a:stretch>
        </p:blipFill>
        <p:spPr>
          <a:xfrm>
            <a:off x="5987738" y="1235574"/>
            <a:ext cx="5628018" cy="415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089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AF56C8A-E57A-7841-8A1E-5552E9521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6" y="2031101"/>
            <a:ext cx="5324142" cy="4239070"/>
          </a:xfrm>
        </p:spPr>
        <p:txBody>
          <a:bodyPr anchor="ctr">
            <a:normAutofit/>
          </a:bodyPr>
          <a:lstStyle/>
          <a:p>
            <a:endParaRPr lang="tr-TR" sz="1800" dirty="0"/>
          </a:p>
          <a:p>
            <a:endParaRPr lang="tr-TR" sz="1800" dirty="0"/>
          </a:p>
          <a:p>
            <a:endParaRPr lang="tr-TR" sz="1800" dirty="0"/>
          </a:p>
          <a:p>
            <a:endParaRPr lang="tr-TR" sz="1800" dirty="0"/>
          </a:p>
          <a:p>
            <a:r>
              <a:rPr lang="tr-TR" sz="1800" dirty="0"/>
              <a:t> </a:t>
            </a:r>
            <a:r>
              <a:rPr lang="tr-TR" sz="3200" b="1" dirty="0">
                <a:solidFill>
                  <a:schemeClr val="accent1"/>
                </a:solidFill>
              </a:rPr>
              <a:t>Küçük dinozor </a:t>
            </a:r>
            <a:r>
              <a:rPr lang="tr-TR" sz="3200" u="sng" dirty="0"/>
              <a:t>dün akşam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Resim 4" descr="kırpıntı çizim, metin, çizim, 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C6D00F38-33CB-31D7-B25C-906F3540D4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676" y="650494"/>
            <a:ext cx="5324142" cy="532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358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FF88C26-DBA8-3013-F101-D71933C4F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29" y="381000"/>
            <a:ext cx="10918371" cy="6161314"/>
          </a:xfrm>
        </p:spPr>
        <p:txBody>
          <a:bodyPr/>
          <a:lstStyle/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sz="4000" b="1" dirty="0">
                <a:solidFill>
                  <a:schemeClr val="accent1"/>
                </a:solidFill>
              </a:rPr>
              <a:t>Sen dün ne yaptın?</a:t>
            </a:r>
          </a:p>
        </p:txBody>
      </p:sp>
    </p:spTree>
    <p:extLst>
      <p:ext uri="{BB962C8B-B14F-4D97-AF65-F5344CB8AC3E}">
        <p14:creationId xmlns:p14="http://schemas.microsoft.com/office/powerpoint/2010/main" val="752293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60</Words>
  <Application>Microsoft Office PowerPoint</Application>
  <PresentationFormat>Geniş ekran</PresentationFormat>
  <Paragraphs>29</Paragraphs>
  <Slides>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Teması</vt:lpstr>
      <vt:lpstr>Çocuklar için Türkçe- B1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Fatih Yalıner</dc:creator>
  <cp:lastModifiedBy>Fatih Yalıner</cp:lastModifiedBy>
  <cp:revision>1</cp:revision>
  <dcterms:created xsi:type="dcterms:W3CDTF">2026-01-31T08:54:30Z</dcterms:created>
  <dcterms:modified xsi:type="dcterms:W3CDTF">2026-01-31T11:08:29Z</dcterms:modified>
</cp:coreProperties>
</file>