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2" r:id="rId6"/>
    <p:sldId id="263" r:id="rId7"/>
    <p:sldId id="261" r:id="rId8"/>
    <p:sldId id="259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66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tih Yalıner" userId="8a31ce87a6ee19b0" providerId="LiveId" clId="{A5DE327F-7231-4540-A13F-B091995BBBBF}"/>
    <pc:docChg chg="modSld">
      <pc:chgData name="Fatih Yalıner" userId="8a31ce87a6ee19b0" providerId="LiveId" clId="{A5DE327F-7231-4540-A13F-B091995BBBBF}" dt="2026-02-03T07:28:10.736" v="1" actId="207"/>
      <pc:docMkLst>
        <pc:docMk/>
      </pc:docMkLst>
      <pc:sldChg chg="modSp mod">
        <pc:chgData name="Fatih Yalıner" userId="8a31ce87a6ee19b0" providerId="LiveId" clId="{A5DE327F-7231-4540-A13F-B091995BBBBF}" dt="2026-02-03T07:28:10.736" v="1" actId="207"/>
        <pc:sldMkLst>
          <pc:docMk/>
          <pc:sldMk cId="953152288" sldId="258"/>
        </pc:sldMkLst>
        <pc:spChg chg="mod">
          <ac:chgData name="Fatih Yalıner" userId="8a31ce87a6ee19b0" providerId="LiveId" clId="{A5DE327F-7231-4540-A13F-B091995BBBBF}" dt="2026-02-03T07:28:10.736" v="1" actId="207"/>
          <ac:spMkLst>
            <pc:docMk/>
            <pc:sldMk cId="953152288" sldId="258"/>
            <ac:spMk id="3" creationId="{6EABED21-6EB7-39AA-AFCE-B6B11B061691}"/>
          </ac:spMkLst>
        </pc:spChg>
      </pc:sldChg>
      <pc:sldChg chg="modSp mod">
        <pc:chgData name="Fatih Yalıner" userId="8a31ce87a6ee19b0" providerId="LiveId" clId="{A5DE327F-7231-4540-A13F-B091995BBBBF}" dt="2026-02-03T07:27:49.927" v="0" actId="255"/>
        <pc:sldMkLst>
          <pc:docMk/>
          <pc:sldMk cId="1732572405" sldId="262"/>
        </pc:sldMkLst>
        <pc:spChg chg="mod">
          <ac:chgData name="Fatih Yalıner" userId="8a31ce87a6ee19b0" providerId="LiveId" clId="{A5DE327F-7231-4540-A13F-B091995BBBBF}" dt="2026-02-03T07:27:49.927" v="0" actId="255"/>
          <ac:spMkLst>
            <pc:docMk/>
            <pc:sldMk cId="1732572405" sldId="262"/>
            <ac:spMk id="3" creationId="{72932F79-E06F-34E3-CE85-93786B88F33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31A85C8-1D4A-5BAC-CE79-2111036EB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BBEE667-EC33-947F-CC30-640860D165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82F6BA5-0094-E876-8E03-8F66D01C5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406D-4087-47FF-B0E5-98BD250DCF7E}" type="datetimeFigureOut">
              <a:rPr lang="tr-TR" smtClean="0"/>
              <a:t>3.02.2026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A5864E4-9EF1-96AA-52F3-499FE141D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9C91E83-02BA-E5C7-BA37-79758463A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A48CA-DA92-4D86-946A-D8C54137C3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2588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128EB2-F0C9-7A72-5835-1708CF3D4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261FF50-E570-C50D-562C-43FDD1F4D4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989A0F3-12BD-D428-D214-9F9370A23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406D-4087-47FF-B0E5-98BD250DCF7E}" type="datetimeFigureOut">
              <a:rPr lang="tr-TR" smtClean="0"/>
              <a:t>3.02.2026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9F73B41-0CED-4244-EF87-D568431BA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E7EE390-4DEF-64A2-9F1D-422BBB468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A48CA-DA92-4D86-946A-D8C54137C3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6218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C837CC-A71C-EB3F-B07C-76296F810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25CE4FA-3B09-5A20-E4D6-4C9D76CA9E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99B0D0E-4794-C92B-93F2-17743E65C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406D-4087-47FF-B0E5-98BD250DCF7E}" type="datetimeFigureOut">
              <a:rPr lang="tr-TR" smtClean="0"/>
              <a:t>3.02.2026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EE4EC5B-AFAE-0E55-150F-CE7320BF2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EF786F8-9548-E157-1814-77FC9AB6A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A48CA-DA92-4D86-946A-D8C54137C3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7410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A4CEBD0-8B21-6C94-5874-B187FFC15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F6131B-EAB4-3B0C-E702-6287CBF8F3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687FD5F5-B57C-ED2B-536C-BE3C06177E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32E2C77-ADE0-2C9D-1A62-6C67D24BB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406D-4087-47FF-B0E5-98BD250DCF7E}" type="datetimeFigureOut">
              <a:rPr lang="tr-TR" smtClean="0"/>
              <a:t>3.02.2026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342D0D13-4CCD-1EDB-A8A3-8E279451D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8E3F54A-ACF5-2CE2-F63E-DE0FC05C1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A48CA-DA92-4D86-946A-D8C54137C3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1872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2746424-D8BD-3760-73C3-5638BD59C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6DF3903-888C-7288-468B-844EC498F0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9DD898B-22E9-A20E-6724-AAFC9D5A41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8329C2FC-BC2C-5690-458C-0DFC3C4C6B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2CA98B2-DE32-21BE-3B15-BD6064FDC8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07679145-8850-71EE-079D-1347CB9D7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406D-4087-47FF-B0E5-98BD250DCF7E}" type="datetimeFigureOut">
              <a:rPr lang="tr-TR" smtClean="0"/>
              <a:t>3.02.2026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757B4328-055B-D557-0978-935104A83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BECC2A5A-1856-86AA-A53F-FB146082A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A48CA-DA92-4D86-946A-D8C54137C3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3406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E173CE2-E2C3-7022-5E3E-7C6E1B916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976419B7-D146-C602-5C7D-41748BBAC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406D-4087-47FF-B0E5-98BD250DCF7E}" type="datetimeFigureOut">
              <a:rPr lang="tr-TR" smtClean="0"/>
              <a:t>3.02.2026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C6C2B08-A2E1-20D9-0528-92ABEFC85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89D0E44-DA87-DC7F-FC59-E45FC6323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A48CA-DA92-4D86-946A-D8C54137C3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3487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1276750B-A0AC-F9BC-B9C9-A953C44EE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406D-4087-47FF-B0E5-98BD250DCF7E}" type="datetimeFigureOut">
              <a:rPr lang="tr-TR" smtClean="0"/>
              <a:t>3.02.2026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C33FCD5-193B-42FA-8862-30FB864E5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09A1250-E4CD-54B0-408E-9F2311E13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A48CA-DA92-4D86-946A-D8C54137C3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28903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73CD38-2712-A70D-5C24-32DE19EE4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D7F9ED5-1421-D18C-6E47-33880534D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E64A2369-B0BD-B442-5099-711A488001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F26464C-4686-7DD1-8B07-26E1C23DD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406D-4087-47FF-B0E5-98BD250DCF7E}" type="datetimeFigureOut">
              <a:rPr lang="tr-TR" smtClean="0"/>
              <a:t>3.02.2026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58319C7-09C8-4FE7-2721-A72FBF63A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AD6055F-ABB2-EEE2-344C-5EAAF5C46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A48CA-DA92-4D86-946A-D8C54137C3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6143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0D0CC75-A44E-5486-7635-7B854B2E7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88173B26-AF61-5A08-98E0-1FF3C13010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2295CF9-6492-B462-4589-ED78AD241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900BE3D-344C-305E-E09E-E25CBDAE4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406D-4087-47FF-B0E5-98BD250DCF7E}" type="datetimeFigureOut">
              <a:rPr lang="tr-TR" smtClean="0"/>
              <a:t>3.02.2026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47DC3B7-FAEB-B681-AD89-8F0A491D5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1A7331F-5680-DE28-44E6-DB34B9E2D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A48CA-DA92-4D86-946A-D8C54137C3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1955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3A026C9-5C7B-6AA7-9511-23FC6680B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B027BA1-D4B5-9C6F-F468-75D93ABE91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A634222-DBAD-E055-E51D-E73A36FFD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406D-4087-47FF-B0E5-98BD250DCF7E}" type="datetimeFigureOut">
              <a:rPr lang="tr-TR" smtClean="0"/>
              <a:t>3.02.2026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09ACE27-AD6B-0A63-4625-B2A830645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CA6108C-ECB4-EF38-77C2-C66E28FA8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A48CA-DA92-4D86-946A-D8C54137C3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089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12BCCEA-503F-849A-6C0C-8AC74D0ABB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FDE6F43-A1DD-32C5-25A2-8ECC5C8271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50043B4-608D-700F-C5F4-B1028B308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A406D-4087-47FF-B0E5-98BD250DCF7E}" type="datetimeFigureOut">
              <a:rPr lang="tr-TR" smtClean="0"/>
              <a:t>3.02.2026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765BBEF-24DB-7FA6-DBBA-5C0376794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F27F824-54DC-B1D7-0150-77DFB5C3C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A48CA-DA92-4D86-946A-D8C54137C3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5247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116A300E-608B-4071-5C59-1CDCEE102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491EC8E-C7D3-0EC4-351C-1B2FD7CD0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4E281E4-B8D0-65BB-DAA3-78056C5BFB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3A406D-4087-47FF-B0E5-98BD250DCF7E}" type="datetimeFigureOut">
              <a:rPr lang="tr-TR" smtClean="0"/>
              <a:t>3.02.2026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04F19BF-BF6C-450E-DC23-525998897F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02AF615-683A-6247-0F5C-804813A16F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1A48CA-DA92-4D86-946A-D8C54137C3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1316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C4D9A7A-D714-DBC0-F95E-5E5E6143D8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tr-TR" dirty="0"/>
              <a:t>Çocuklar için Türkçe -B2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8A3E7E3-A4C0-E30E-7C4D-ACB7761D24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err="1"/>
              <a:t>Example</a:t>
            </a:r>
            <a:r>
              <a:rPr lang="tr-TR" dirty="0"/>
              <a:t> </a:t>
            </a:r>
            <a:r>
              <a:rPr lang="tr-TR" dirty="0" err="1"/>
              <a:t>materials</a:t>
            </a:r>
            <a:endParaRPr lang="tr-TR" dirty="0"/>
          </a:p>
        </p:txBody>
      </p:sp>
      <p:pic>
        <p:nvPicPr>
          <p:cNvPr id="5" name="Resim 4" descr="metin, yazı tipi, logo, grafik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A141FDB8-0C5A-04C3-BAE8-F6F3D26E7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903775"/>
            <a:ext cx="2873829" cy="270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20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740E670-20DE-FDAA-4AE7-41FE71F8E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457200"/>
            <a:ext cx="4243589" cy="5736367"/>
          </a:xfrm>
        </p:spPr>
        <p:txBody>
          <a:bodyPr>
            <a:normAutofit/>
          </a:bodyPr>
          <a:lstStyle/>
          <a:p>
            <a:endParaRPr lang="tr-TR" sz="2200" dirty="0"/>
          </a:p>
          <a:p>
            <a:r>
              <a:rPr lang="tr-TR" dirty="0">
                <a:solidFill>
                  <a:schemeClr val="accent1"/>
                </a:solidFill>
              </a:rPr>
              <a:t>Umut Yıldızı Masalı</a:t>
            </a:r>
          </a:p>
        </p:txBody>
      </p:sp>
      <p:pic>
        <p:nvPicPr>
          <p:cNvPr id="5" name="Resim 4" descr="çizgi film, kırpıntı çizim, Çizgi film, çizi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B8C4D25F-E1CE-45F6-CAF2-380A2967A9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15591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EABED21-6EB7-39AA-AFCE-B6B11B061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171" y="228600"/>
            <a:ext cx="5136005" cy="6400800"/>
          </a:xfrm>
        </p:spPr>
        <p:txBody>
          <a:bodyPr>
            <a:normAutofit/>
          </a:bodyPr>
          <a:lstStyle/>
          <a:p>
            <a:endParaRPr lang="tr-TR" sz="1700" dirty="0"/>
          </a:p>
          <a:p>
            <a:endParaRPr lang="tr-TR" sz="1700" dirty="0"/>
          </a:p>
          <a:p>
            <a:endParaRPr lang="tr-TR" sz="1700" dirty="0"/>
          </a:p>
          <a:p>
            <a:endParaRPr lang="tr-TR" sz="1700" dirty="0"/>
          </a:p>
          <a:p>
            <a:r>
              <a:rPr lang="tr-TR" dirty="0"/>
              <a:t>Bir varmış bir yokmuş.</a:t>
            </a:r>
          </a:p>
          <a:p>
            <a:r>
              <a:rPr lang="tr-TR" dirty="0"/>
              <a:t> Gökyüzünde süper güçlü bir yıldız varmış.</a:t>
            </a:r>
          </a:p>
          <a:p>
            <a:r>
              <a:rPr lang="tr-TR" dirty="0"/>
              <a:t>Adı Umut Yıldızı’ymış.</a:t>
            </a:r>
          </a:p>
          <a:p>
            <a:r>
              <a:rPr lang="tr-TR" dirty="0"/>
              <a:t>Bu yıldız, zor durumda olan canlılara yardım edermiş.</a:t>
            </a:r>
          </a:p>
          <a:p>
            <a:r>
              <a:rPr lang="tr-TR" dirty="0"/>
              <a:t>Onlara yol gösterirmiş.</a:t>
            </a:r>
          </a:p>
          <a:p>
            <a:endParaRPr lang="tr-TR" sz="1700" dirty="0"/>
          </a:p>
        </p:txBody>
      </p:sp>
      <p:pic>
        <p:nvPicPr>
          <p:cNvPr id="5" name="Resim 4" descr="metin, Çizgi film, poster, kırpıntı çizi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D869D578-383B-6BAC-6BF9-31C4FD078B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" r="-1" b="30874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53152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E7C17C-0D7F-8FB4-F520-74A23F7E8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114" y="413657"/>
            <a:ext cx="6468676" cy="5932714"/>
          </a:xfrm>
        </p:spPr>
        <p:txBody>
          <a:bodyPr>
            <a:normAutofit/>
          </a:bodyPr>
          <a:lstStyle/>
          <a:p>
            <a:endParaRPr lang="tr-TR" sz="2000" dirty="0"/>
          </a:p>
          <a:p>
            <a:endParaRPr lang="tr-TR" sz="2000" dirty="0"/>
          </a:p>
          <a:p>
            <a:pPr algn="just"/>
            <a:r>
              <a:rPr lang="tr-TR" dirty="0"/>
              <a:t>Bir anne kuş, yavrularına yiyecek aramış.</a:t>
            </a:r>
          </a:p>
          <a:p>
            <a:pPr algn="just"/>
            <a:r>
              <a:rPr lang="tr-TR" dirty="0"/>
              <a:t>Gökyüzünde uçmuş </a:t>
            </a:r>
            <a:r>
              <a:rPr lang="tr-TR" dirty="0" err="1"/>
              <a:t>uçmuş</a:t>
            </a:r>
            <a:r>
              <a:rPr lang="tr-TR" dirty="0"/>
              <a:t>. </a:t>
            </a:r>
          </a:p>
          <a:p>
            <a:pPr algn="just"/>
            <a:r>
              <a:rPr lang="tr-TR" dirty="0"/>
              <a:t>Yuvadan çok uzaklaşmış.</a:t>
            </a:r>
          </a:p>
          <a:p>
            <a:pPr algn="just"/>
            <a:r>
              <a:rPr lang="tr-TR" dirty="0"/>
              <a:t>Yerde bir incir bulmuş. Yanına almış.</a:t>
            </a:r>
          </a:p>
          <a:p>
            <a:pPr marL="0" indent="0" algn="just">
              <a:buNone/>
            </a:pPr>
            <a:r>
              <a:rPr lang="tr-TR" dirty="0"/>
              <a:t>Sonra yolunu kaybettiğini anlamış.</a:t>
            </a:r>
          </a:p>
          <a:p>
            <a:pPr marL="0" indent="0" algn="just">
              <a:buNone/>
            </a:pPr>
            <a:r>
              <a:rPr lang="tr-TR" dirty="0"/>
              <a:t>Bu duruma çok üzülmüş.</a:t>
            </a:r>
          </a:p>
          <a:p>
            <a:pPr marL="0" indent="0" algn="just">
              <a:buNone/>
            </a:pPr>
            <a:r>
              <a:rPr lang="tr-TR" dirty="0"/>
              <a:t>Umut yıldızı, kuşu görmüş. Yanına gitmiş.</a:t>
            </a:r>
          </a:p>
          <a:p>
            <a:pPr algn="just"/>
            <a:endParaRPr lang="tr-TR" dirty="0"/>
          </a:p>
          <a:p>
            <a:endParaRPr lang="tr-TR" sz="2000" dirty="0"/>
          </a:p>
        </p:txBody>
      </p:sp>
      <p:pic>
        <p:nvPicPr>
          <p:cNvPr id="9" name="Resim 8" descr="poster, çizgi film, kırpıntı çizim, Çizgi fil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0D226B3-EB6E-8C46-17F5-D9C18E6B43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" t="-7778" r="-1667" b="13493"/>
          <a:stretch>
            <a:fillRect/>
          </a:stretch>
        </p:blipFill>
        <p:spPr>
          <a:xfrm>
            <a:off x="7075715" y="-119743"/>
            <a:ext cx="4572000" cy="646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52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2932F79-E06F-34E3-CE85-93786B88F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250371"/>
            <a:ext cx="6588419" cy="5883730"/>
          </a:xfrm>
        </p:spPr>
        <p:txBody>
          <a:bodyPr>
            <a:normAutofit/>
          </a:bodyPr>
          <a:lstStyle/>
          <a:p>
            <a:endParaRPr lang="tr-TR" dirty="0"/>
          </a:p>
          <a:p>
            <a:r>
              <a:rPr lang="tr-TR" dirty="0"/>
              <a:t>‘ne oldu’ demiş anne kuşa.</a:t>
            </a:r>
          </a:p>
          <a:p>
            <a:pPr marL="0" indent="0">
              <a:buNone/>
            </a:pPr>
            <a:r>
              <a:rPr lang="tr-TR" dirty="0"/>
              <a:t>Anne kuş ‘yolumu kaybettim. </a:t>
            </a:r>
          </a:p>
          <a:p>
            <a:pPr marL="0" indent="0">
              <a:buNone/>
            </a:pPr>
            <a:r>
              <a:rPr lang="tr-TR" dirty="0"/>
              <a:t>Yuvama gitmek istiyorum’ demiş.</a:t>
            </a:r>
          </a:p>
          <a:p>
            <a:r>
              <a:rPr lang="tr-TR" dirty="0"/>
              <a:t>Umut yıldızı ‘merak etme. </a:t>
            </a:r>
          </a:p>
          <a:p>
            <a:r>
              <a:rPr lang="tr-TR" dirty="0"/>
              <a:t>Ben sana yardımcı olurum’ demiş.</a:t>
            </a:r>
          </a:p>
          <a:p>
            <a:r>
              <a:rPr lang="tr-TR" dirty="0"/>
              <a:t>Kuşu sırtına almış. Birkaç saniyede kuşu yuvasına götürmüş.</a:t>
            </a:r>
          </a:p>
          <a:p>
            <a:r>
              <a:rPr lang="tr-TR" dirty="0"/>
              <a:t>Kuş çok şaşırmış. Sevinmiş. Umut yıldızına yardım ettiği için teşekkür etmiş.</a:t>
            </a:r>
          </a:p>
          <a:p>
            <a:endParaRPr lang="tr-TR" dirty="0"/>
          </a:p>
          <a:p>
            <a:endParaRPr lang="tr-TR" sz="2000" dirty="0"/>
          </a:p>
        </p:txBody>
      </p:sp>
      <p:pic>
        <p:nvPicPr>
          <p:cNvPr id="5" name="Resim 4" descr="çizgi film, Çizgi film, poster, kırpıntı çizim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292449E0-EE34-8F4A-A010-4EB8B85A1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8311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32572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6CAEA63-457C-07B2-A019-0850507C99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457" y="348343"/>
            <a:ext cx="11016343" cy="6106886"/>
          </a:xfrm>
        </p:spPr>
        <p:txBody>
          <a:bodyPr/>
          <a:lstStyle/>
          <a:p>
            <a:endParaRPr lang="tr-TR" dirty="0"/>
          </a:p>
          <a:p>
            <a:r>
              <a:rPr lang="tr-TR" b="1" dirty="0"/>
              <a:t>Sorular:</a:t>
            </a:r>
          </a:p>
          <a:p>
            <a:endParaRPr lang="tr-TR" dirty="0"/>
          </a:p>
          <a:p>
            <a:r>
              <a:rPr lang="tr-TR" dirty="0"/>
              <a:t>1- Yıldızın ismi ne?</a:t>
            </a:r>
          </a:p>
          <a:p>
            <a:endParaRPr lang="tr-TR" dirty="0"/>
          </a:p>
          <a:p>
            <a:r>
              <a:rPr lang="tr-TR" dirty="0"/>
              <a:t>2- Anne kuş neden ağlamış?</a:t>
            </a:r>
          </a:p>
          <a:p>
            <a:endParaRPr lang="tr-TR" dirty="0"/>
          </a:p>
          <a:p>
            <a:r>
              <a:rPr lang="tr-TR" dirty="0"/>
              <a:t>3- Umut yıldızı kuşu yuvaya nasıl götürmüş?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32154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230F99E-2FAE-9027-C7F5-5FD51F7CB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58EAE1F-77BE-21C4-82CA-8CB192891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2876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2416ECA-7E53-D601-DF78-363663BD7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29" y="283028"/>
            <a:ext cx="11484428" cy="6346371"/>
          </a:xfrm>
        </p:spPr>
        <p:txBody>
          <a:bodyPr/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56243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162</Words>
  <Application>Microsoft Office PowerPoint</Application>
  <PresentationFormat>Geniş ekran</PresentationFormat>
  <Paragraphs>39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Teması</vt:lpstr>
      <vt:lpstr>Çocuklar için Türkçe -B2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Fatih Yalıner</dc:creator>
  <cp:lastModifiedBy>Fatih Yalıner</cp:lastModifiedBy>
  <cp:revision>1</cp:revision>
  <dcterms:created xsi:type="dcterms:W3CDTF">2026-02-02T07:38:04Z</dcterms:created>
  <dcterms:modified xsi:type="dcterms:W3CDTF">2026-02-03T07:28:16Z</dcterms:modified>
</cp:coreProperties>
</file>