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1145A01-8FF0-E158-C4DB-0832BFD29F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4C8B4B69-F389-8E71-0DCD-26FB853DC4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2D5CB67-C09A-129F-D58E-E14BDEE4B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BDA3B-035D-4308-BED7-B57BAB56F023}" type="datetimeFigureOut">
              <a:rPr lang="tr-TR" smtClean="0"/>
              <a:t>4.02.2026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9C9A64-9E79-49BC-6324-C36157393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4BD7CAF-749D-288C-1C10-0B8A9B3F6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0C00-5D82-45DC-B641-F5DC512E7B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3566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1F8B9BE-B3BE-ACDA-7EEE-89F0EFD78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3619852-B77E-23C4-299D-53A116C5D6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C56AE17-B51A-BC24-7B33-DB9C36999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BDA3B-035D-4308-BED7-B57BAB56F023}" type="datetimeFigureOut">
              <a:rPr lang="tr-TR" smtClean="0"/>
              <a:t>4.02.2026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8077276-D376-4A00-05C5-BA61EF8A3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CB78AB5-A4DD-E14D-7014-755F07580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0C00-5D82-45DC-B641-F5DC512E7B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5527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DF42898-E460-EF4E-2282-30EC67C19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7FD3437-E56B-1007-863C-F1DC22230A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DB187DE-6A03-C310-D942-43A03D27D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BDA3B-035D-4308-BED7-B57BAB56F023}" type="datetimeFigureOut">
              <a:rPr lang="tr-TR" smtClean="0"/>
              <a:t>4.02.2026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F8B0EA4-DE2A-7B3F-239B-991A1FBD5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7A77003-6BB2-C32E-9217-BC9C714F3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0C00-5D82-45DC-B641-F5DC512E7B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8935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8E1599-BE53-C7C5-F353-EF6068073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E615F5E-43FD-32F5-8C22-8697DEE755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079E566-6688-21DD-F7ED-DD0C11369C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8F3299B-5DB0-8CBF-1362-45AFCD868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BDA3B-035D-4308-BED7-B57BAB56F023}" type="datetimeFigureOut">
              <a:rPr lang="tr-TR" smtClean="0"/>
              <a:t>4.02.2026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57A433A-2559-E52B-0887-9E8385BF4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5D8A964-2BC2-04FC-8CD7-7AAEAA4AC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0C00-5D82-45DC-B641-F5DC512E7B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4847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35028B0-3C95-6ADC-6DE9-A8C866B1D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DC47AE7-BF40-7235-8268-2162CBDFCD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DF37125-4CEC-1213-1F9F-555C734F1A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BB849B78-4223-A747-2449-867612BF1A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7C28C9CD-B330-2565-BCCE-2F80958C1D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17A7E530-6883-EC0D-656C-503FF0EB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BDA3B-035D-4308-BED7-B57BAB56F023}" type="datetimeFigureOut">
              <a:rPr lang="tr-TR" smtClean="0"/>
              <a:t>4.02.2026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D8DC8B8E-FB4A-8E3A-B4BC-29E2917DA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041E2E79-3C65-4AE4-4637-834E3223C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0C00-5D82-45DC-B641-F5DC512E7B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7359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84250B6-BCC8-BFC6-12EC-22F3595AF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45666531-AA91-9BBB-D642-E2AD5CCF4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BDA3B-035D-4308-BED7-B57BAB56F023}" type="datetimeFigureOut">
              <a:rPr lang="tr-TR" smtClean="0"/>
              <a:t>4.02.2026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FAB6113-899D-6B42-D3EE-8102D2407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229EAFB-F9FA-FF74-865A-A9A07F0DC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0C00-5D82-45DC-B641-F5DC512E7B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38759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A7220247-5B15-4757-362F-A992B724A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BDA3B-035D-4308-BED7-B57BAB56F023}" type="datetimeFigureOut">
              <a:rPr lang="tr-TR" smtClean="0"/>
              <a:t>4.02.2026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BCC0DAA7-A4F7-3A1E-2AF3-D5F7D04BA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1EC6F6E-701E-8BEB-DFB7-4EDD01910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0C00-5D82-45DC-B641-F5DC512E7B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9646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09A2533-4220-5284-42B3-9493FA0DF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AEF2C63-B59A-0038-02C5-5585448B9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C7713E9-7DEC-5C6D-274A-3D6C2158B5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00C016E-E7A6-667F-EA46-7107E6E3D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BDA3B-035D-4308-BED7-B57BAB56F023}" type="datetimeFigureOut">
              <a:rPr lang="tr-TR" smtClean="0"/>
              <a:t>4.02.2026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E79254B-BE6A-FBDE-328F-A9BC1E6DA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8305633-91C2-F362-087A-C24518A62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0C00-5D82-45DC-B641-F5DC512E7B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4752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AC9602B-87C3-5141-D699-5960D571E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EE8B6797-34B9-CFFF-7780-27054D9D3C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8099F36-CE88-42D0-4BAE-45002B9652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2549009-76B9-EBBA-AD03-1A11A0CFC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BDA3B-035D-4308-BED7-B57BAB56F023}" type="datetimeFigureOut">
              <a:rPr lang="tr-TR" smtClean="0"/>
              <a:t>4.02.2026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118772F-C70F-1840-58C7-5BA262BEA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360CED5-B685-4870-6C2A-5330A65CC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0C00-5D82-45DC-B641-F5DC512E7B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059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76E8CFD-1737-0BB9-78B6-2F7A9096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B555728F-8064-09F0-5E12-A3EA62E3A1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66C8BAC-89AD-5CA1-52B6-A09F94D51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BDA3B-035D-4308-BED7-B57BAB56F023}" type="datetimeFigureOut">
              <a:rPr lang="tr-TR" smtClean="0"/>
              <a:t>4.02.2026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FA9ABCA-E9E7-85CD-E0A9-06B7F4F31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E5426BA-1944-8730-FB37-1BA8F221F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0C00-5D82-45DC-B641-F5DC512E7B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8679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245A7D21-9DFC-0111-4F15-1F6138A7D1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E4F43C8-FBC8-1E31-FBA4-5530A1DA8F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2B23F2A-FD52-8793-022D-633C545D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BDA3B-035D-4308-BED7-B57BAB56F023}" type="datetimeFigureOut">
              <a:rPr lang="tr-TR" smtClean="0"/>
              <a:t>4.02.2026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A584CB9-D955-5A42-AEA4-698AFB704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DC93231-0FE9-05A5-0ADA-6E99B073B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30C00-5D82-45DC-B641-F5DC512E7B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6364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AB5F30EB-B165-01BC-3D51-44B823408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60613AF-CB35-CCA9-446C-8C422BDBD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AEB138F-3796-082B-BABE-4A706919F7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EBDA3B-035D-4308-BED7-B57BAB56F023}" type="datetimeFigureOut">
              <a:rPr lang="tr-TR" smtClean="0"/>
              <a:t>4.02.2026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DBA0826-A95E-3214-D038-2B7FB6FAAB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E51C3AC-3252-1A5B-AF8D-4ABD81E6AA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230C00-5D82-45DC-B641-F5DC512E7B4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0678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595F422-B2B4-EC49-F802-D09A333925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/>
              <a:t>Çocuklar için Türkçe- C1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E5D4F33-CD4F-4E62-333D-8A9A433DFE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/>
              <a:t>Example</a:t>
            </a:r>
            <a:r>
              <a:rPr lang="tr-TR" dirty="0"/>
              <a:t> </a:t>
            </a:r>
            <a:r>
              <a:rPr lang="tr-TR" dirty="0" err="1"/>
              <a:t>materials</a:t>
            </a:r>
            <a:endParaRPr lang="tr-TR" dirty="0"/>
          </a:p>
        </p:txBody>
      </p:sp>
      <p:pic>
        <p:nvPicPr>
          <p:cNvPr id="5" name="Resim 4" descr="metin, yazı tipi, logo, grafik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2860E519-8BA5-0784-A6FB-B4548B297E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6" y="4256314"/>
            <a:ext cx="2503714" cy="224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659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BEBBD655-6C67-EFD6-4C29-C7425ACDF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Küçük Mucit Akıl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Resim 4" descr="çizgi film, çizim, kırpıntı çizim, 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A9FA334E-7630-8DEC-5005-29D6D6EF3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6" r="-1" b="27596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1548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821380A-23BE-1F3B-84AE-2827D2851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772886"/>
            <a:ext cx="4243589" cy="5420681"/>
          </a:xfrm>
        </p:spPr>
        <p:txBody>
          <a:bodyPr>
            <a:normAutofit/>
          </a:bodyPr>
          <a:lstStyle/>
          <a:p>
            <a:endParaRPr lang="tr-TR" sz="2200" dirty="0"/>
          </a:p>
          <a:p>
            <a:endParaRPr lang="tr-TR" sz="2200" dirty="0"/>
          </a:p>
          <a:p>
            <a:r>
              <a:rPr lang="tr-TR" sz="2400" dirty="0">
                <a:solidFill>
                  <a:schemeClr val="accent1"/>
                </a:solidFill>
              </a:rPr>
              <a:t>Merhaba. Ben Mucit Akıl. Fotoğrafım nasıl görünüyor?</a:t>
            </a:r>
          </a:p>
          <a:p>
            <a:endParaRPr lang="tr-TR" sz="2200" dirty="0"/>
          </a:p>
        </p:txBody>
      </p:sp>
      <p:pic>
        <p:nvPicPr>
          <p:cNvPr id="5" name="Resim 4" descr="çizgi film, çizim, kırpıntı çizim, 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6FFBED5-4FA5-D81E-6853-139A16464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6" r="-1" b="27596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24453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8C28821-59DD-C856-A04D-C556A7417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29" y="326572"/>
            <a:ext cx="5050971" cy="5866996"/>
          </a:xfrm>
        </p:spPr>
        <p:txBody>
          <a:bodyPr>
            <a:normAutofit/>
          </a:bodyPr>
          <a:lstStyle/>
          <a:p>
            <a:endParaRPr lang="tr-TR" sz="2200" dirty="0"/>
          </a:p>
          <a:p>
            <a:pPr algn="just"/>
            <a:endParaRPr lang="tr-TR" sz="2200" dirty="0"/>
          </a:p>
          <a:p>
            <a:pPr algn="just"/>
            <a:r>
              <a:rPr lang="tr-TR" dirty="0"/>
              <a:t>Bugün bir bardak sudan gökkuşağı yaratmak istiyorum.</a:t>
            </a:r>
          </a:p>
          <a:p>
            <a:pPr algn="just"/>
            <a:endParaRPr lang="tr-TR" dirty="0"/>
          </a:p>
          <a:p>
            <a:pPr algn="just"/>
            <a:endParaRPr lang="tr-TR" dirty="0"/>
          </a:p>
          <a:p>
            <a:pPr algn="just"/>
            <a:r>
              <a:rPr lang="tr-TR" dirty="0"/>
              <a:t>Çünkü yağmurdan sonra çıkan gökkuşağını çok seviyorum.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Harika renkleri var.</a:t>
            </a:r>
          </a:p>
        </p:txBody>
      </p:sp>
      <p:pic>
        <p:nvPicPr>
          <p:cNvPr id="5" name="Resim 4" descr="gökkuşağı, doğa, dış mekan, ağaç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DEC6E0D1-5BC0-40B5-9A83-1DFDDBC8D6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91" r="-1" b="4460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03236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1AB8C19-2714-6F8B-3EC5-386A355EC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657" y="315686"/>
            <a:ext cx="6425133" cy="5818415"/>
          </a:xfrm>
        </p:spPr>
        <p:txBody>
          <a:bodyPr>
            <a:normAutofit/>
          </a:bodyPr>
          <a:lstStyle/>
          <a:p>
            <a:endParaRPr lang="tr-TR" dirty="0"/>
          </a:p>
          <a:p>
            <a:r>
              <a:rPr lang="tr-TR" dirty="0"/>
              <a:t>‘Bir Su Bardağından Gökkuşağı Çıkarmak’ Deneyi</a:t>
            </a:r>
          </a:p>
          <a:p>
            <a:endParaRPr lang="tr-TR" dirty="0"/>
          </a:p>
          <a:p>
            <a:r>
              <a:rPr lang="tr-TR" dirty="0">
                <a:solidFill>
                  <a:schemeClr val="accent1"/>
                </a:solidFill>
              </a:rPr>
              <a:t>Bu deney için malzemelerimiz şunlar:</a:t>
            </a:r>
          </a:p>
          <a:p>
            <a:endParaRPr lang="tr-TR" dirty="0"/>
          </a:p>
          <a:p>
            <a:r>
              <a:rPr lang="tr-TR" dirty="0"/>
              <a:t>Bir bardak su.</a:t>
            </a:r>
          </a:p>
          <a:p>
            <a:r>
              <a:rPr lang="tr-TR" dirty="0"/>
              <a:t>Bir kalem.</a:t>
            </a:r>
          </a:p>
          <a:p>
            <a:r>
              <a:rPr lang="tr-TR" dirty="0"/>
              <a:t>Fener veya gün ışığı.</a:t>
            </a:r>
          </a:p>
          <a:p>
            <a:endParaRPr lang="tr-TR" sz="2000" dirty="0"/>
          </a:p>
        </p:txBody>
      </p:sp>
      <p:pic>
        <p:nvPicPr>
          <p:cNvPr id="11" name="Resim 10" descr="çizgi film, çizim, kırpıntı çizim, 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78304CAE-2F57-D12F-501B-158D47835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8311"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010508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D665F6-B1C2-966A-B9CB-0427F118F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645" y="326571"/>
            <a:ext cx="4838869" cy="6128657"/>
          </a:xfrm>
        </p:spPr>
        <p:txBody>
          <a:bodyPr>
            <a:normAutofit/>
          </a:bodyPr>
          <a:lstStyle/>
          <a:p>
            <a:endParaRPr lang="tr-TR" sz="2200" dirty="0"/>
          </a:p>
          <a:p>
            <a:r>
              <a:rPr lang="tr-TR" dirty="0">
                <a:solidFill>
                  <a:schemeClr val="accent1"/>
                </a:solidFill>
              </a:rPr>
              <a:t>Gökkuşağını elde etmek için:</a:t>
            </a:r>
          </a:p>
          <a:p>
            <a:endParaRPr lang="tr-TR" dirty="0"/>
          </a:p>
          <a:p>
            <a:pPr marL="0" indent="0">
              <a:buNone/>
            </a:pPr>
            <a:r>
              <a:rPr lang="tr-TR" dirty="0"/>
              <a:t> su bardağının içine kalemi koyun. </a:t>
            </a:r>
          </a:p>
          <a:p>
            <a:pPr marL="0" indent="0">
              <a:buNone/>
            </a:pPr>
            <a:r>
              <a:rPr lang="tr-TR" dirty="0"/>
              <a:t>Feneri bardağa tutun.</a:t>
            </a:r>
          </a:p>
          <a:p>
            <a:pPr marL="0" indent="0">
              <a:buNone/>
            </a:pPr>
            <a:r>
              <a:rPr lang="tr-TR" dirty="0"/>
              <a:t> Bardaktan gökkuşağı gibi renkli ışıklar </a:t>
            </a:r>
            <a:r>
              <a:rPr lang="tr-TR"/>
              <a:t>çıkacak.</a:t>
            </a:r>
          </a:p>
          <a:p>
            <a:pPr marL="0" indent="0">
              <a:buNone/>
            </a:pPr>
            <a:r>
              <a:rPr lang="tr-TR"/>
              <a:t> </a:t>
            </a:r>
            <a:r>
              <a:rPr lang="tr-TR" dirty="0"/>
              <a:t>İşte deneyimiz bu kadar.</a:t>
            </a:r>
          </a:p>
        </p:txBody>
      </p:sp>
      <p:pic>
        <p:nvPicPr>
          <p:cNvPr id="5" name="Resim 4" descr="sıvı, bardak takımı, içecek, hafif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37F85CDF-6C7E-BE49-3C24-21D15CECD2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85430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95</Words>
  <Application>Microsoft Office PowerPoint</Application>
  <PresentationFormat>Geniş ekran</PresentationFormat>
  <Paragraphs>29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Teması</vt:lpstr>
      <vt:lpstr>Çocuklar için Türkçe- C1</vt:lpstr>
      <vt:lpstr>Küçük Mucit Akıl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Fatih Yalıner</dc:creator>
  <cp:lastModifiedBy>Fatih Yalıner</cp:lastModifiedBy>
  <cp:revision>1</cp:revision>
  <dcterms:created xsi:type="dcterms:W3CDTF">2026-02-04T06:46:19Z</dcterms:created>
  <dcterms:modified xsi:type="dcterms:W3CDTF">2026-02-04T08:35:41Z</dcterms:modified>
</cp:coreProperties>
</file>