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611E8D-9AF3-B2D5-ED3A-5CC644363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C8BA3DA-1243-DEF8-F6DD-93AE8471B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25F9614-5E45-6964-D230-249130BB7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C2AF73-97EB-9149-652A-1FFD4570F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FA684D-C5CC-BD39-0E0E-CC6AAAC7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787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BFACD9-3F4D-CFC2-7CB8-38779A9DD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B35317-87CD-DDB3-14B3-5DC0BE72F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6CF48A5-16C6-BD77-0018-2E91C6E40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062205-5F25-CAE2-79DC-47C1A6D5E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EADC908-8A2B-E996-BEAE-A18D64E07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4680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7C7F46-E371-DA0E-DAA4-5C282BF7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77F90B1-FF4A-4CB5-1700-3708459B8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9E0BB3-6FD5-2E19-E59F-DA747149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EE6E85-8734-DF23-B0BA-A39E24A7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17E4331-0FA3-26A8-9682-EC165A715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377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62DA4A-52AD-3D1E-90ED-6D5969AAE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57F4AE-17AC-E84B-D91E-71CA58B96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99F628C-1757-F7B7-CD96-469CA5D65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22D1A16-A27C-2BFA-1AFE-597380D9A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A39E229-FA04-3B3A-0E52-FF096EE8B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B9B9095-C15B-B705-B600-8C049C9DE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312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6D91F5-0C6E-12BC-9A48-2C259A304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D9B7407-9EBD-F974-376F-9D267C8FF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40D33B6-A7E1-D000-CA1D-E59E5681F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3C91E13-3DBB-B8C5-FC04-965F272869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52F5FD9-291A-7167-5589-FBB489451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BA66FE6-8A8A-5DEE-EBDB-671C8C4F6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56FED2E-3BC7-16B0-7BC9-B6827BC4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762A51D-E14D-C2DF-938C-0ADC0C45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68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086304-8350-A6EA-50BE-CE4E1AF4E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BF3A77A-2B90-7AA5-4ECA-528645F4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C13303F-D24A-3095-DB1D-463F2216A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6C88574-6C89-CF81-26D0-A8543E08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208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95DFD5E-0455-0F44-74D3-0A6F561B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15EF293-EEB3-E7E8-CCF3-9FE01360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860456-9394-D9F1-FEA6-CB31CE653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2909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9373AE-736C-BDCD-A00D-8A1E2ADFA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D2FDC4-5071-DEBA-480A-9CD6589BD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9BE1CAB-1932-BC30-BF32-69D84075F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1630D07-F393-CF2E-84B9-76F6292ED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8ACB98E-E70C-2C8D-3295-E88F6F61D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9DC0BC2-5728-DAEC-D60D-ABB46E46D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195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98B04A-F8EB-C43A-0879-12F6B160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3A24E2B-6FD2-D22E-2375-458C513FF0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B992D60-8E72-BF6B-AB96-7DCC911D0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91AF5C9-D946-D86F-243A-C782BBE0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C50F004-233C-CE7A-F0C7-98E3DFCB8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23AB2B5-5A01-249A-EB4E-7AC8DD2C5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432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339666-3590-E40E-1D7A-61BFE60BD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89F3F1C-1B08-D11F-6C3F-A40FAE7CF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1DF5E03-0FAB-B88D-86A9-056590340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3EDBEB-988C-0757-7C33-C6CE9B0A1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82F968E-A3ED-EEB6-791C-7919D6FDC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2729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50F205B-33AF-52D3-CF1F-0691E37B7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E2CDA78-0330-6E9A-CF47-A249F1D96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D891D1-7505-F52B-E8FC-97D190761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7E261B4-E196-707D-2CB4-CCA7AEF4A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3E9B045-D082-FB9F-9E25-2F3B2BDA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362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08010C8-15E7-823E-4D93-F48C7E4C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9578C27-D586-5A5C-2D7C-E43264D52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33C8DD-BA15-8C6A-33A8-13C1468B76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A941F0-AAC6-4819-9132-7B737F9AE7EE}" type="datetimeFigureOut">
              <a:rPr lang="tr-TR" smtClean="0"/>
              <a:t>5.02.2026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B8153F-070F-AFFE-3DE9-97776AA24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35E035-FEDD-236E-BA09-1A5DA880C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43353-460A-47F1-854C-FC5DC84BF6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481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0D3761-6955-EA32-3A5B-26D5FC856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tr-TR" dirty="0"/>
              <a:t>Çocuklar için Türkçe- C2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9DBDA85-6343-54F2-6939-AEF46489D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endParaRPr lang="tr-TR" dirty="0"/>
          </a:p>
        </p:txBody>
      </p:sp>
      <p:pic>
        <p:nvPicPr>
          <p:cNvPr id="7" name="Resim 6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0FE683C-C487-BFAE-68AD-4CD802FD5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56314"/>
            <a:ext cx="2286000" cy="215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4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astronot, basınçlı giysi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0E3ADA2-D3D3-45A1-BA55-B833A68A5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5" b="38954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438369-A097-0E4C-594F-AD27005FB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0600"/>
            <a:ext cx="4355589" cy="5186363"/>
          </a:xfrm>
        </p:spPr>
        <p:txBody>
          <a:bodyPr>
            <a:normAutofit/>
          </a:bodyPr>
          <a:lstStyle/>
          <a:p>
            <a:endParaRPr lang="tr-TR" sz="3200" dirty="0"/>
          </a:p>
          <a:p>
            <a:r>
              <a:rPr lang="tr-TR" sz="3200" dirty="0"/>
              <a:t>Astronot </a:t>
            </a:r>
            <a:r>
              <a:rPr lang="tr-TR" sz="3200" dirty="0" err="1"/>
              <a:t>Bertuğ’un</a:t>
            </a:r>
            <a:r>
              <a:rPr lang="tr-TR" sz="3200" dirty="0"/>
              <a:t> Maceraları</a:t>
            </a:r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228048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Resim 6" descr="astronot, basınçlı giysi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630337C-3EB9-E059-D81A-3039B047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5" b="38954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4CCB63-EB6A-8B82-3A29-771CD761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30" y="783771"/>
            <a:ext cx="4833256" cy="5393192"/>
          </a:xfrm>
        </p:spPr>
        <p:txBody>
          <a:bodyPr>
            <a:normAutofit/>
          </a:bodyPr>
          <a:lstStyle/>
          <a:p>
            <a:endParaRPr lang="tr-TR" sz="2000" dirty="0"/>
          </a:p>
          <a:p>
            <a:endParaRPr lang="tr-TR" sz="2000" dirty="0"/>
          </a:p>
          <a:p>
            <a:pPr algn="just"/>
            <a:r>
              <a:rPr lang="tr-TR" dirty="0" err="1"/>
              <a:t>Bertuğ</a:t>
            </a:r>
            <a:r>
              <a:rPr lang="tr-TR" dirty="0"/>
              <a:t> kapsülden dışarı baktı. Dünya çok uzaktaydı. Gökyüzü simsiyah, yıldızlar pırıl pırıldı. Derin nefes aldı. Mars’a ilk adımını </a:t>
            </a:r>
            <a:r>
              <a:rPr lang="tr-TR" dirty="0" err="1"/>
              <a:t>attı.Ayakları</a:t>
            </a:r>
            <a:r>
              <a:rPr lang="tr-TR" dirty="0"/>
              <a:t> yere değdi ama </a:t>
            </a:r>
            <a:r>
              <a:rPr lang="tr-TR" dirty="0" err="1"/>
              <a:t>hafifti.“Burada</a:t>
            </a:r>
            <a:r>
              <a:rPr lang="tr-TR" dirty="0"/>
              <a:t> yürümek çok garip,” dedi.</a:t>
            </a:r>
          </a:p>
        </p:txBody>
      </p:sp>
    </p:spTree>
    <p:extLst>
      <p:ext uri="{BB962C8B-B14F-4D97-AF65-F5344CB8AC3E}">
        <p14:creationId xmlns:p14="http://schemas.microsoft.com/office/powerpoint/2010/main" val="4135736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648CA9-BFF6-73FB-8EAD-F36F8DD05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13" y="642257"/>
            <a:ext cx="5324475" cy="5563282"/>
          </a:xfrm>
        </p:spPr>
        <p:txBody>
          <a:bodyPr anchor="t">
            <a:normAutofit/>
          </a:bodyPr>
          <a:lstStyle/>
          <a:p>
            <a:pPr algn="just"/>
            <a:r>
              <a:rPr lang="tr-TR" dirty="0"/>
              <a:t>Elinde küçük bir defter </a:t>
            </a:r>
            <a:r>
              <a:rPr lang="tr-TR" dirty="0" err="1"/>
              <a:t>vardı.Her</a:t>
            </a:r>
            <a:r>
              <a:rPr lang="tr-TR" dirty="0"/>
              <a:t> şeyi yazıyordu.</a:t>
            </a:r>
          </a:p>
          <a:p>
            <a:pPr algn="just"/>
            <a:r>
              <a:rPr lang="tr-TR" dirty="0"/>
              <a:t>“Bugün uzaya çıktım. Kalbim çok hızlı atıyor.”</a:t>
            </a:r>
          </a:p>
          <a:p>
            <a:pPr algn="just"/>
            <a:r>
              <a:rPr lang="tr-TR" dirty="0"/>
              <a:t>Bir kayanın yanında durdu. Üzerinde çizikler vardı.</a:t>
            </a:r>
          </a:p>
          <a:p>
            <a:pPr algn="just"/>
            <a:r>
              <a:rPr lang="tr-TR" dirty="0"/>
              <a:t>“Acaba bu izler nereden geldi?” diye düşündü.</a:t>
            </a:r>
          </a:p>
          <a:p>
            <a:pPr algn="just"/>
            <a:r>
              <a:rPr lang="tr-TR" dirty="0"/>
              <a:t>Kaskına </a:t>
            </a:r>
            <a:r>
              <a:rPr lang="tr-TR" dirty="0" err="1"/>
              <a:t>dokundu.Derin</a:t>
            </a:r>
            <a:r>
              <a:rPr lang="tr-TR" dirty="0"/>
              <a:t> bir nefes aldı. Sonra…</a:t>
            </a:r>
          </a:p>
        </p:txBody>
      </p:sp>
      <p:pic>
        <p:nvPicPr>
          <p:cNvPr id="5" name="Resim 4" descr="çizgi film, astronot, çizim, basınçlı giys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DC5B99E-635A-5450-18FA-8CFB65417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4" b="23493"/>
          <a:stretch>
            <a:fillRect/>
          </a:stretch>
        </p:blipFill>
        <p:spPr>
          <a:xfrm>
            <a:off x="5966355" y="1"/>
            <a:ext cx="6225645" cy="6856412"/>
          </a:xfrm>
          <a:custGeom>
            <a:avLst/>
            <a:gdLst/>
            <a:ahLst/>
            <a:cxnLst/>
            <a:rect l="l" t="t" r="r" b="b"/>
            <a:pathLst>
              <a:path w="5620032" h="6856412">
                <a:moveTo>
                  <a:pt x="13187" y="0"/>
                </a:moveTo>
                <a:lnTo>
                  <a:pt x="5620032" y="0"/>
                </a:lnTo>
                <a:lnTo>
                  <a:pt x="5620032" y="6856412"/>
                </a:lnTo>
                <a:lnTo>
                  <a:pt x="0" y="6856412"/>
                </a:lnTo>
                <a:lnTo>
                  <a:pt x="64318" y="6298274"/>
                </a:lnTo>
                <a:cubicBezTo>
                  <a:pt x="203221" y="4970220"/>
                  <a:pt x="240510" y="3632077"/>
                  <a:pt x="97152" y="2276000"/>
                </a:cubicBezTo>
                <a:cubicBezTo>
                  <a:pt x="35713" y="1694824"/>
                  <a:pt x="7455" y="1116942"/>
                  <a:pt x="6154" y="54173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5455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Background">
            <a:extLst>
              <a:ext uri="{FF2B5EF4-FFF2-40B4-BE49-F238E27FC236}">
                <a16:creationId xmlns:a16="http://schemas.microsoft.com/office/drawing/2014/main" id="{7DE220E6-BA55-4F04-B3C4-F4985F3E7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tint">
            <a:extLst>
              <a:ext uri="{FF2B5EF4-FFF2-40B4-BE49-F238E27FC236}">
                <a16:creationId xmlns:a16="http://schemas.microsoft.com/office/drawing/2014/main" id="{5AE190BC-D2FD-433E-AB89-0DF68EFD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5644" y="0"/>
            <a:ext cx="1046356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3E8FEA2-54EE-4F84-B5DB-A055A7D80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6444" y="0"/>
            <a:ext cx="6075554" cy="6858000"/>
          </a:xfrm>
          <a:prstGeom prst="rect">
            <a:avLst/>
          </a:prstGeom>
          <a:ln>
            <a:noFill/>
          </a:ln>
          <a:effectLst>
            <a:outerShdw blurRad="508000" dist="190500" dir="5460000" sx="93000" sy="93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haşere, zararlı böcek, zar kanatlı böcek, eklem bacaklı, büyük ölçek fotoğrafçılığ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AF2A0C7-0E34-6D2C-D1C1-A0E0D560A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>
            <a:fillRect/>
          </a:stretch>
        </p:blipFill>
        <p:spPr>
          <a:xfrm>
            <a:off x="761367" y="1158500"/>
            <a:ext cx="4541003" cy="4541003"/>
          </a:xfrm>
          <a:prstGeom prst="rect">
            <a:avLst/>
          </a:pr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6568DE-4E4F-46BB-FDFF-F4394ACA4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4629" y="206830"/>
            <a:ext cx="6302828" cy="6033250"/>
          </a:xfrm>
        </p:spPr>
        <p:txBody>
          <a:bodyPr anchor="ctr">
            <a:normAutofit/>
          </a:bodyPr>
          <a:lstStyle/>
          <a:p>
            <a:endParaRPr lang="tr-TR" sz="2000" dirty="0"/>
          </a:p>
          <a:p>
            <a:pPr algn="just"/>
            <a:r>
              <a:rPr lang="tr-TR" dirty="0"/>
              <a:t>Sonra başının üzerinden çok hızlı bir şey geçti. Şaşırdı ve korktu. Bu hızlı hareket eden şey neydi? Altın renkli bir arıya benziyordu. Bana ‘merhaba. Benim adım </a:t>
            </a:r>
            <a:r>
              <a:rPr lang="tr-TR" dirty="0" err="1"/>
              <a:t>Moni</a:t>
            </a:r>
            <a:r>
              <a:rPr lang="tr-TR" dirty="0"/>
              <a:t>’ dedi.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702330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132</Words>
  <Application>Microsoft Office PowerPoint</Application>
  <PresentationFormat>Geniş ekran</PresentationFormat>
  <Paragraphs>15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Teması</vt:lpstr>
      <vt:lpstr>Çocuklar için Türkçe- C2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2026-02-05T08:42:53Z</dcterms:created>
  <dcterms:modified xsi:type="dcterms:W3CDTF">2026-02-05T14:53:45Z</dcterms:modified>
</cp:coreProperties>
</file>