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0" r:id="rId9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0A1AB5E-FA3F-428B-B7A4-BF429169FC6B}" v="1" dt="2026-01-29T12:38:39.02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Orta Stil 2 - Vurgu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283" y="2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atih Yalıner" userId="8a31ce87a6ee19b0" providerId="LiveId" clId="{A5DE327F-7231-4540-A13F-B091995BBBBF}"/>
    <pc:docChg chg="modSld">
      <pc:chgData name="Fatih Yalıner" userId="8a31ce87a6ee19b0" providerId="LiveId" clId="{A5DE327F-7231-4540-A13F-B091995BBBBF}" dt="2026-01-29T12:38:52.273" v="7" actId="14100"/>
      <pc:docMkLst>
        <pc:docMk/>
      </pc:docMkLst>
      <pc:sldChg chg="addSp modSp mod">
        <pc:chgData name="Fatih Yalıner" userId="8a31ce87a6ee19b0" providerId="LiveId" clId="{A5DE327F-7231-4540-A13F-B091995BBBBF}" dt="2026-01-29T12:38:52.273" v="7" actId="14100"/>
        <pc:sldMkLst>
          <pc:docMk/>
          <pc:sldMk cId="3636261134" sldId="256"/>
        </pc:sldMkLst>
        <pc:picChg chg="add mod">
          <ac:chgData name="Fatih Yalıner" userId="8a31ce87a6ee19b0" providerId="LiveId" clId="{A5DE327F-7231-4540-A13F-B091995BBBBF}" dt="2026-01-29T12:38:52.273" v="7" actId="14100"/>
          <ac:picMkLst>
            <pc:docMk/>
            <pc:sldMk cId="3636261134" sldId="256"/>
            <ac:picMk id="5" creationId="{8769C83A-5B9D-0330-B1B9-637368A71091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0ABC60D-FD89-4ED5-9BB7-1D2CB5CE5FDB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730F2932-4299-4369-8945-94F4E04FADEA}">
      <dgm:prSet/>
      <dgm:spPr/>
      <dgm:t>
        <a:bodyPr/>
        <a:lstStyle/>
        <a:p>
          <a:r>
            <a:rPr lang="tr-TR"/>
            <a:t>Minji nereli?</a:t>
          </a:r>
          <a:endParaRPr lang="en-US"/>
        </a:p>
      </dgm:t>
    </dgm:pt>
    <dgm:pt modelId="{FEF5CCA6-AB3E-44AF-B2C3-6B396E237E7A}" type="parTrans" cxnId="{50748BFE-6F02-4EDA-8A6C-D254A8CE8647}">
      <dgm:prSet/>
      <dgm:spPr/>
      <dgm:t>
        <a:bodyPr/>
        <a:lstStyle/>
        <a:p>
          <a:endParaRPr lang="en-US"/>
        </a:p>
      </dgm:t>
    </dgm:pt>
    <dgm:pt modelId="{36DD32A4-C548-426E-B728-13901A1CE28D}" type="sibTrans" cxnId="{50748BFE-6F02-4EDA-8A6C-D254A8CE8647}">
      <dgm:prSet/>
      <dgm:spPr/>
      <dgm:t>
        <a:bodyPr/>
        <a:lstStyle/>
        <a:p>
          <a:endParaRPr lang="en-US"/>
        </a:p>
      </dgm:t>
    </dgm:pt>
    <dgm:pt modelId="{91D1AE01-0B9A-4FE1-AF71-2DE9C57DEDF3}">
      <dgm:prSet/>
      <dgm:spPr/>
      <dgm:t>
        <a:bodyPr/>
        <a:lstStyle/>
        <a:p>
          <a:r>
            <a:rPr lang="tr-TR"/>
            <a:t>Minji’nin ülkesi ne?</a:t>
          </a:r>
          <a:endParaRPr lang="en-US"/>
        </a:p>
      </dgm:t>
    </dgm:pt>
    <dgm:pt modelId="{9D94F359-B577-44F9-8820-F7F722DD3C4C}" type="parTrans" cxnId="{0E0A8592-5FD2-4794-B1C6-3DD6E14F0497}">
      <dgm:prSet/>
      <dgm:spPr/>
      <dgm:t>
        <a:bodyPr/>
        <a:lstStyle/>
        <a:p>
          <a:endParaRPr lang="en-US"/>
        </a:p>
      </dgm:t>
    </dgm:pt>
    <dgm:pt modelId="{BFB2CD7F-96CD-4094-A687-3266F34B97C1}" type="sibTrans" cxnId="{0E0A8592-5FD2-4794-B1C6-3DD6E14F0497}">
      <dgm:prSet/>
      <dgm:spPr/>
      <dgm:t>
        <a:bodyPr/>
        <a:lstStyle/>
        <a:p>
          <a:endParaRPr lang="en-US"/>
        </a:p>
      </dgm:t>
    </dgm:pt>
    <dgm:pt modelId="{5144FFDD-F39F-4A02-A3DE-3AA70F5B3387}">
      <dgm:prSet/>
      <dgm:spPr/>
      <dgm:t>
        <a:bodyPr/>
        <a:lstStyle/>
        <a:p>
          <a:r>
            <a:rPr lang="tr-TR"/>
            <a:t>Minji, hangi dilleri biliyor?</a:t>
          </a:r>
          <a:endParaRPr lang="en-US"/>
        </a:p>
      </dgm:t>
    </dgm:pt>
    <dgm:pt modelId="{90144B38-9E5E-4A2B-A7FD-048B47C216CC}" type="parTrans" cxnId="{EE58270B-D188-4176-9D05-4DFCB662AB9B}">
      <dgm:prSet/>
      <dgm:spPr/>
      <dgm:t>
        <a:bodyPr/>
        <a:lstStyle/>
        <a:p>
          <a:endParaRPr lang="en-US"/>
        </a:p>
      </dgm:t>
    </dgm:pt>
    <dgm:pt modelId="{F69870F8-40D4-43BC-8B68-5C0C250A5E7D}" type="sibTrans" cxnId="{EE58270B-D188-4176-9D05-4DFCB662AB9B}">
      <dgm:prSet/>
      <dgm:spPr/>
      <dgm:t>
        <a:bodyPr/>
        <a:lstStyle/>
        <a:p>
          <a:endParaRPr lang="en-US"/>
        </a:p>
      </dgm:t>
    </dgm:pt>
    <dgm:pt modelId="{5D92CF77-F873-442E-8092-F0EBDB8640AD}" type="pres">
      <dgm:prSet presAssocID="{00ABC60D-FD89-4ED5-9BB7-1D2CB5CE5FDB}" presName="outerComposite" presStyleCnt="0">
        <dgm:presLayoutVars>
          <dgm:chMax val="5"/>
          <dgm:dir/>
          <dgm:resizeHandles val="exact"/>
        </dgm:presLayoutVars>
      </dgm:prSet>
      <dgm:spPr/>
    </dgm:pt>
    <dgm:pt modelId="{0F4494BD-C071-42F8-80C3-69C4E49B3DAF}" type="pres">
      <dgm:prSet presAssocID="{00ABC60D-FD89-4ED5-9BB7-1D2CB5CE5FDB}" presName="dummyMaxCanvas" presStyleCnt="0">
        <dgm:presLayoutVars/>
      </dgm:prSet>
      <dgm:spPr/>
    </dgm:pt>
    <dgm:pt modelId="{6FDBA0A6-20CA-40A4-BA33-3A407737008D}" type="pres">
      <dgm:prSet presAssocID="{00ABC60D-FD89-4ED5-9BB7-1D2CB5CE5FDB}" presName="ThreeNodes_1" presStyleLbl="node1" presStyleIdx="0" presStyleCnt="3">
        <dgm:presLayoutVars>
          <dgm:bulletEnabled val="1"/>
        </dgm:presLayoutVars>
      </dgm:prSet>
      <dgm:spPr/>
    </dgm:pt>
    <dgm:pt modelId="{1B1F0125-249F-4EBA-A46B-75F71DD0E70E}" type="pres">
      <dgm:prSet presAssocID="{00ABC60D-FD89-4ED5-9BB7-1D2CB5CE5FDB}" presName="ThreeNodes_2" presStyleLbl="node1" presStyleIdx="1" presStyleCnt="3">
        <dgm:presLayoutVars>
          <dgm:bulletEnabled val="1"/>
        </dgm:presLayoutVars>
      </dgm:prSet>
      <dgm:spPr/>
    </dgm:pt>
    <dgm:pt modelId="{3EECC50F-AD95-439A-A8E5-F10741610E71}" type="pres">
      <dgm:prSet presAssocID="{00ABC60D-FD89-4ED5-9BB7-1D2CB5CE5FDB}" presName="ThreeNodes_3" presStyleLbl="node1" presStyleIdx="2" presStyleCnt="3">
        <dgm:presLayoutVars>
          <dgm:bulletEnabled val="1"/>
        </dgm:presLayoutVars>
      </dgm:prSet>
      <dgm:spPr/>
    </dgm:pt>
    <dgm:pt modelId="{BA9ED90E-FFDF-4CE9-86D7-36706E2E9F53}" type="pres">
      <dgm:prSet presAssocID="{00ABC60D-FD89-4ED5-9BB7-1D2CB5CE5FDB}" presName="ThreeConn_1-2" presStyleLbl="fgAccFollowNode1" presStyleIdx="0" presStyleCnt="2">
        <dgm:presLayoutVars>
          <dgm:bulletEnabled val="1"/>
        </dgm:presLayoutVars>
      </dgm:prSet>
      <dgm:spPr/>
    </dgm:pt>
    <dgm:pt modelId="{015CBAD9-CE81-4EB8-877F-EB7A26B728A6}" type="pres">
      <dgm:prSet presAssocID="{00ABC60D-FD89-4ED5-9BB7-1D2CB5CE5FDB}" presName="ThreeConn_2-3" presStyleLbl="fgAccFollowNode1" presStyleIdx="1" presStyleCnt="2">
        <dgm:presLayoutVars>
          <dgm:bulletEnabled val="1"/>
        </dgm:presLayoutVars>
      </dgm:prSet>
      <dgm:spPr/>
    </dgm:pt>
    <dgm:pt modelId="{F9A7CA36-6B43-4BE6-90F2-25718E8645EF}" type="pres">
      <dgm:prSet presAssocID="{00ABC60D-FD89-4ED5-9BB7-1D2CB5CE5FDB}" presName="ThreeNodes_1_text" presStyleLbl="node1" presStyleIdx="2" presStyleCnt="3">
        <dgm:presLayoutVars>
          <dgm:bulletEnabled val="1"/>
        </dgm:presLayoutVars>
      </dgm:prSet>
      <dgm:spPr/>
    </dgm:pt>
    <dgm:pt modelId="{15CA94FF-281B-43EC-A9E7-4A79D5C19063}" type="pres">
      <dgm:prSet presAssocID="{00ABC60D-FD89-4ED5-9BB7-1D2CB5CE5FDB}" presName="ThreeNodes_2_text" presStyleLbl="node1" presStyleIdx="2" presStyleCnt="3">
        <dgm:presLayoutVars>
          <dgm:bulletEnabled val="1"/>
        </dgm:presLayoutVars>
      </dgm:prSet>
      <dgm:spPr/>
    </dgm:pt>
    <dgm:pt modelId="{8AF74EC4-EB3F-48E5-928A-12240BEC725E}" type="pres">
      <dgm:prSet presAssocID="{00ABC60D-FD89-4ED5-9BB7-1D2CB5CE5FDB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E2D67600-2CF6-4E2A-8518-598306DAF039}" type="presOf" srcId="{36DD32A4-C548-426E-B728-13901A1CE28D}" destId="{BA9ED90E-FFDF-4CE9-86D7-36706E2E9F53}" srcOrd="0" destOrd="0" presId="urn:microsoft.com/office/officeart/2005/8/layout/vProcess5"/>
    <dgm:cxn modelId="{EE58270B-D188-4176-9D05-4DFCB662AB9B}" srcId="{00ABC60D-FD89-4ED5-9BB7-1D2CB5CE5FDB}" destId="{5144FFDD-F39F-4A02-A3DE-3AA70F5B3387}" srcOrd="2" destOrd="0" parTransId="{90144B38-9E5E-4A2B-A7FD-048B47C216CC}" sibTransId="{F69870F8-40D4-43BC-8B68-5C0C250A5E7D}"/>
    <dgm:cxn modelId="{82A83D69-04D5-4260-9CC4-5C32F3739DA2}" type="presOf" srcId="{91D1AE01-0B9A-4FE1-AF71-2DE9C57DEDF3}" destId="{1B1F0125-249F-4EBA-A46B-75F71DD0E70E}" srcOrd="0" destOrd="0" presId="urn:microsoft.com/office/officeart/2005/8/layout/vProcess5"/>
    <dgm:cxn modelId="{8C23626D-062C-4C45-9F49-659CDEA4314C}" type="presOf" srcId="{730F2932-4299-4369-8945-94F4E04FADEA}" destId="{6FDBA0A6-20CA-40A4-BA33-3A407737008D}" srcOrd="0" destOrd="0" presId="urn:microsoft.com/office/officeart/2005/8/layout/vProcess5"/>
    <dgm:cxn modelId="{7D28D082-3253-492D-AC92-7F60A7E03047}" type="presOf" srcId="{00ABC60D-FD89-4ED5-9BB7-1D2CB5CE5FDB}" destId="{5D92CF77-F873-442E-8092-F0EBDB8640AD}" srcOrd="0" destOrd="0" presId="urn:microsoft.com/office/officeart/2005/8/layout/vProcess5"/>
    <dgm:cxn modelId="{C1FF4E89-1703-4F68-9A67-B7B902079E09}" type="presOf" srcId="{91D1AE01-0B9A-4FE1-AF71-2DE9C57DEDF3}" destId="{15CA94FF-281B-43EC-A9E7-4A79D5C19063}" srcOrd="1" destOrd="0" presId="urn:microsoft.com/office/officeart/2005/8/layout/vProcess5"/>
    <dgm:cxn modelId="{1B23C28B-DB79-44D6-9D66-FB7CA7591F1C}" type="presOf" srcId="{730F2932-4299-4369-8945-94F4E04FADEA}" destId="{F9A7CA36-6B43-4BE6-90F2-25718E8645EF}" srcOrd="1" destOrd="0" presId="urn:microsoft.com/office/officeart/2005/8/layout/vProcess5"/>
    <dgm:cxn modelId="{0E0A8592-5FD2-4794-B1C6-3DD6E14F0497}" srcId="{00ABC60D-FD89-4ED5-9BB7-1D2CB5CE5FDB}" destId="{91D1AE01-0B9A-4FE1-AF71-2DE9C57DEDF3}" srcOrd="1" destOrd="0" parTransId="{9D94F359-B577-44F9-8820-F7F722DD3C4C}" sibTransId="{BFB2CD7F-96CD-4094-A687-3266F34B97C1}"/>
    <dgm:cxn modelId="{B6BAF7C6-6AA2-4D03-B17B-9C738B4DE245}" type="presOf" srcId="{5144FFDD-F39F-4A02-A3DE-3AA70F5B3387}" destId="{3EECC50F-AD95-439A-A8E5-F10741610E71}" srcOrd="0" destOrd="0" presId="urn:microsoft.com/office/officeart/2005/8/layout/vProcess5"/>
    <dgm:cxn modelId="{079DCACD-857F-444D-B308-5A2277E426E7}" type="presOf" srcId="{BFB2CD7F-96CD-4094-A687-3266F34B97C1}" destId="{015CBAD9-CE81-4EB8-877F-EB7A26B728A6}" srcOrd="0" destOrd="0" presId="urn:microsoft.com/office/officeart/2005/8/layout/vProcess5"/>
    <dgm:cxn modelId="{41B7C7EB-6734-41C0-B338-BE8F41A442FD}" type="presOf" srcId="{5144FFDD-F39F-4A02-A3DE-3AA70F5B3387}" destId="{8AF74EC4-EB3F-48E5-928A-12240BEC725E}" srcOrd="1" destOrd="0" presId="urn:microsoft.com/office/officeart/2005/8/layout/vProcess5"/>
    <dgm:cxn modelId="{50748BFE-6F02-4EDA-8A6C-D254A8CE8647}" srcId="{00ABC60D-FD89-4ED5-9BB7-1D2CB5CE5FDB}" destId="{730F2932-4299-4369-8945-94F4E04FADEA}" srcOrd="0" destOrd="0" parTransId="{FEF5CCA6-AB3E-44AF-B2C3-6B396E237E7A}" sibTransId="{36DD32A4-C548-426E-B728-13901A1CE28D}"/>
    <dgm:cxn modelId="{CE3AE395-7F18-4527-B6C4-72490B8C91A6}" type="presParOf" srcId="{5D92CF77-F873-442E-8092-F0EBDB8640AD}" destId="{0F4494BD-C071-42F8-80C3-69C4E49B3DAF}" srcOrd="0" destOrd="0" presId="urn:microsoft.com/office/officeart/2005/8/layout/vProcess5"/>
    <dgm:cxn modelId="{AAAB3129-E7AA-4F4C-A223-760A97D24C20}" type="presParOf" srcId="{5D92CF77-F873-442E-8092-F0EBDB8640AD}" destId="{6FDBA0A6-20CA-40A4-BA33-3A407737008D}" srcOrd="1" destOrd="0" presId="urn:microsoft.com/office/officeart/2005/8/layout/vProcess5"/>
    <dgm:cxn modelId="{44893FBE-D659-4BD8-818A-2B9D8652FB01}" type="presParOf" srcId="{5D92CF77-F873-442E-8092-F0EBDB8640AD}" destId="{1B1F0125-249F-4EBA-A46B-75F71DD0E70E}" srcOrd="2" destOrd="0" presId="urn:microsoft.com/office/officeart/2005/8/layout/vProcess5"/>
    <dgm:cxn modelId="{6D584D4D-660B-4E42-B448-9E0F8A30A979}" type="presParOf" srcId="{5D92CF77-F873-442E-8092-F0EBDB8640AD}" destId="{3EECC50F-AD95-439A-A8E5-F10741610E71}" srcOrd="3" destOrd="0" presId="urn:microsoft.com/office/officeart/2005/8/layout/vProcess5"/>
    <dgm:cxn modelId="{96E12ABC-82F2-4049-9D9F-725A2E50CD58}" type="presParOf" srcId="{5D92CF77-F873-442E-8092-F0EBDB8640AD}" destId="{BA9ED90E-FFDF-4CE9-86D7-36706E2E9F53}" srcOrd="4" destOrd="0" presId="urn:microsoft.com/office/officeart/2005/8/layout/vProcess5"/>
    <dgm:cxn modelId="{4E5895DB-0B3E-4927-8D4E-26308C004467}" type="presParOf" srcId="{5D92CF77-F873-442E-8092-F0EBDB8640AD}" destId="{015CBAD9-CE81-4EB8-877F-EB7A26B728A6}" srcOrd="5" destOrd="0" presId="urn:microsoft.com/office/officeart/2005/8/layout/vProcess5"/>
    <dgm:cxn modelId="{F4E1E906-FB03-4ED3-85B0-91DA00A64DFF}" type="presParOf" srcId="{5D92CF77-F873-442E-8092-F0EBDB8640AD}" destId="{F9A7CA36-6B43-4BE6-90F2-25718E8645EF}" srcOrd="6" destOrd="0" presId="urn:microsoft.com/office/officeart/2005/8/layout/vProcess5"/>
    <dgm:cxn modelId="{3EA92E46-34FD-4AD3-BC9B-B16DF2D8D3AA}" type="presParOf" srcId="{5D92CF77-F873-442E-8092-F0EBDB8640AD}" destId="{15CA94FF-281B-43EC-A9E7-4A79D5C19063}" srcOrd="7" destOrd="0" presId="urn:microsoft.com/office/officeart/2005/8/layout/vProcess5"/>
    <dgm:cxn modelId="{F8A6BEEB-559C-4BAF-A0A1-72C70D94EAFE}" type="presParOf" srcId="{5D92CF77-F873-442E-8092-F0EBDB8640AD}" destId="{8AF74EC4-EB3F-48E5-928A-12240BEC725E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DBA0A6-20CA-40A4-BA33-3A407737008D}">
      <dsp:nvSpPr>
        <dsp:cNvPr id="0" name=""/>
        <dsp:cNvSpPr/>
      </dsp:nvSpPr>
      <dsp:spPr>
        <a:xfrm>
          <a:off x="0" y="0"/>
          <a:ext cx="9288654" cy="125784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marL="0" lvl="0" indent="0" algn="l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5100" kern="1200"/>
            <a:t>Minji nereli?</a:t>
          </a:r>
          <a:endParaRPr lang="en-US" sz="5100" kern="1200"/>
        </a:p>
      </dsp:txBody>
      <dsp:txXfrm>
        <a:off x="36841" y="36841"/>
        <a:ext cx="7931345" cy="1184159"/>
      </dsp:txXfrm>
    </dsp:sp>
    <dsp:sp modelId="{1B1F0125-249F-4EBA-A46B-75F71DD0E70E}">
      <dsp:nvSpPr>
        <dsp:cNvPr id="0" name=""/>
        <dsp:cNvSpPr/>
      </dsp:nvSpPr>
      <dsp:spPr>
        <a:xfrm>
          <a:off x="819587" y="1467481"/>
          <a:ext cx="9288654" cy="1257841"/>
        </a:xfrm>
        <a:prstGeom prst="roundRect">
          <a:avLst>
            <a:gd name="adj" fmla="val 10000"/>
          </a:avLst>
        </a:prstGeom>
        <a:solidFill>
          <a:schemeClr val="accent2">
            <a:hueOff val="3221807"/>
            <a:satOff val="-9246"/>
            <a:lumOff val="-1480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marL="0" lvl="0" indent="0" algn="l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5100" kern="1200"/>
            <a:t>Minji’nin ülkesi ne?</a:t>
          </a:r>
          <a:endParaRPr lang="en-US" sz="5100" kern="1200"/>
        </a:p>
      </dsp:txBody>
      <dsp:txXfrm>
        <a:off x="856428" y="1504322"/>
        <a:ext cx="7577788" cy="1184159"/>
      </dsp:txXfrm>
    </dsp:sp>
    <dsp:sp modelId="{3EECC50F-AD95-439A-A8E5-F10741610E71}">
      <dsp:nvSpPr>
        <dsp:cNvPr id="0" name=""/>
        <dsp:cNvSpPr/>
      </dsp:nvSpPr>
      <dsp:spPr>
        <a:xfrm>
          <a:off x="1639174" y="2934963"/>
          <a:ext cx="9288654" cy="1257841"/>
        </a:xfrm>
        <a:prstGeom prst="roundRect">
          <a:avLst>
            <a:gd name="adj" fmla="val 10000"/>
          </a:avLst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marL="0" lvl="0" indent="0" algn="l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5100" kern="1200"/>
            <a:t>Minji, hangi dilleri biliyor?</a:t>
          </a:r>
          <a:endParaRPr lang="en-US" sz="5100" kern="1200"/>
        </a:p>
      </dsp:txBody>
      <dsp:txXfrm>
        <a:off x="1676015" y="2971804"/>
        <a:ext cx="7577788" cy="1184159"/>
      </dsp:txXfrm>
    </dsp:sp>
    <dsp:sp modelId="{BA9ED90E-FFDF-4CE9-86D7-36706E2E9F53}">
      <dsp:nvSpPr>
        <dsp:cNvPr id="0" name=""/>
        <dsp:cNvSpPr/>
      </dsp:nvSpPr>
      <dsp:spPr>
        <a:xfrm>
          <a:off x="8471057" y="953863"/>
          <a:ext cx="817596" cy="817596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8655016" y="953863"/>
        <a:ext cx="449678" cy="615241"/>
      </dsp:txXfrm>
    </dsp:sp>
    <dsp:sp modelId="{015CBAD9-CE81-4EB8-877F-EB7A26B728A6}">
      <dsp:nvSpPr>
        <dsp:cNvPr id="0" name=""/>
        <dsp:cNvSpPr/>
      </dsp:nvSpPr>
      <dsp:spPr>
        <a:xfrm>
          <a:off x="9290644" y="2412959"/>
          <a:ext cx="817596" cy="817596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6734718"/>
            <a:satOff val="-62232"/>
            <a:lumOff val="-7015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6734718"/>
              <a:satOff val="-62232"/>
              <a:lumOff val="-701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9474603" y="2412959"/>
        <a:ext cx="449678" cy="6152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5B67CAA-63BB-A84D-9499-8B45FF0769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9FD01C34-E94C-8DB4-CBCE-94F1101755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8C5C356-3B05-2AA8-178B-1D9604AF0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4A12A-2F4F-4A25-8B30-9D29109CB201}" type="datetimeFigureOut">
              <a:rPr lang="tr-TR" smtClean="0"/>
              <a:t>29.01.2026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7347A15D-6D82-279C-B749-C90A6EBE0C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D97F0945-4DD3-046F-CA50-A9DC0EEE0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716A9-1F80-42A1-9F65-A7048C2707F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652761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693E0D4-15AC-9BC7-4C3A-C1D290EED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583BCB3-C744-EA5B-9F23-80FADAEED0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30BEEB4-5610-4221-BCAD-8610DAE616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4A12A-2F4F-4A25-8B30-9D29109CB201}" type="datetimeFigureOut">
              <a:rPr lang="tr-TR" smtClean="0"/>
              <a:t>29.01.2026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750A049A-49F9-218F-5651-9831E276E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390E66F7-1809-8B13-7DD0-D5040D9B8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716A9-1F80-42A1-9F65-A7048C2707F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473136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82954D5-7846-2F00-A12D-B6BCA92BC8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96913859-8BC3-EC30-E33A-D4787E6D80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69BFE24-E64C-D173-1E86-A39B0F8D0A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4A12A-2F4F-4A25-8B30-9D29109CB201}" type="datetimeFigureOut">
              <a:rPr lang="tr-TR" smtClean="0"/>
              <a:t>29.01.2026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8BE0AD84-FE6C-48CC-11C2-1A6B110B0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2801B2A-7EAC-A2D2-433B-83CDC532D2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716A9-1F80-42A1-9F65-A7048C2707F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034869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66EE57C-7C30-8D32-5C85-6B065AAD2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B33E60C-5484-60FC-5F6B-236D82D2CF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EDB551C1-5F92-8580-38D0-FC9A4C6F09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7C55B7AC-331F-117C-7DA0-01B53B37D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4A12A-2F4F-4A25-8B30-9D29109CB201}" type="datetimeFigureOut">
              <a:rPr lang="tr-TR" smtClean="0"/>
              <a:t>29.01.2026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8F5975F-4DD2-6575-CCAE-B4370C5B4E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9EA2E609-82DD-C1E0-986F-9EDEE0165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716A9-1F80-42A1-9F65-A7048C2707F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22772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69D5A27-C026-D9D1-A47C-E5872315F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DF6FF89D-E689-8A64-5A79-4784AC90BD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290D2B93-B3C4-012B-AA73-A05CCC8C73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10323A6A-E1AE-54A0-A0C5-BCD4B9D36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58C7192C-34D5-D125-2DB7-6CA9677D4F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C7CB4E57-39BF-63E8-F1BE-A7AF5BA0D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4A12A-2F4F-4A25-8B30-9D29109CB201}" type="datetimeFigureOut">
              <a:rPr lang="tr-TR" smtClean="0"/>
              <a:t>29.01.2026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30E51335-02A5-B94F-3E0B-5D5E9BB37D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375F6D3B-7934-B49F-27B0-65D338A7F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716A9-1F80-42A1-9F65-A7048C2707F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89529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04ED088-B221-4FE0-539D-6B0BFF11E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8A81D579-7A06-DCD9-A213-8C7B7277BD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4A12A-2F4F-4A25-8B30-9D29109CB201}" type="datetimeFigureOut">
              <a:rPr lang="tr-TR" smtClean="0"/>
              <a:t>29.01.2026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727930C1-7507-92AF-12DB-FE83398401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42D9837F-4134-B6E7-8318-282143C25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716A9-1F80-42A1-9F65-A7048C2707F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54036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3D71F4BF-9EEF-1404-3EFD-09484A420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4A12A-2F4F-4A25-8B30-9D29109CB201}" type="datetimeFigureOut">
              <a:rPr lang="tr-TR" smtClean="0"/>
              <a:t>29.01.2026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5C497811-5126-3A6E-B677-231939E76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D8D184AD-5A7E-940D-944F-E5E41CDF5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716A9-1F80-42A1-9F65-A7048C2707F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74648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F64470A-D2E4-83F0-4397-3D5F8420F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A89F099-4DD0-789A-A799-AB70476300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08E04790-176D-B619-5C00-FF34323812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9EF30E63-F5DD-B601-E8A8-270A8E3A7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4A12A-2F4F-4A25-8B30-9D29109CB201}" type="datetimeFigureOut">
              <a:rPr lang="tr-TR" smtClean="0"/>
              <a:t>29.01.2026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F34FEE74-FEF3-5ABC-F931-D8BA04D4A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91D6A219-C717-3B3D-71DE-8EA16FB1E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716A9-1F80-42A1-9F65-A7048C2707F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592003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6EAAC07-8C58-687A-8F77-EC11743844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37788363-5343-CC05-364E-26A59DD21B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8AF4B73B-1BE4-A651-6712-09CCD31B6A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0EFD883D-322E-3509-C654-63DC949AB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4A12A-2F4F-4A25-8B30-9D29109CB201}" type="datetimeFigureOut">
              <a:rPr lang="tr-TR" smtClean="0"/>
              <a:t>29.01.2026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E8481268-7078-43B9-CB84-2A71A3171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48475823-FDD7-A90A-83FA-C909F80A6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716A9-1F80-42A1-9F65-A7048C2707F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67178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75B95B6-0C7A-D2FD-2F55-D3C405578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4CF14E0C-6702-B444-AD15-B0720FACEC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99AAC612-1FE9-8A2A-8B05-C402591D62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4A12A-2F4F-4A25-8B30-9D29109CB201}" type="datetimeFigureOut">
              <a:rPr lang="tr-TR" smtClean="0"/>
              <a:t>29.01.2026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21B548E-FB57-6697-6957-FD8D2A1DCB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3B2EAD3-65E6-BCFD-4A7C-F2B07ADFAF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716A9-1F80-42A1-9F65-A7048C2707F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90114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4C60C026-BDF9-12D8-36E3-2FABAFBBE9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7A941D8C-C91E-DFCA-8B93-EADE4B5A80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E8AEAC8E-D341-2322-D8F2-098552BFE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4A12A-2F4F-4A25-8B30-9D29109CB201}" type="datetimeFigureOut">
              <a:rPr lang="tr-TR" smtClean="0"/>
              <a:t>29.01.2026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672085E-02F3-7C55-C5DF-A20703830A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154ED16-8678-1582-58D8-43BB45257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716A9-1F80-42A1-9F65-A7048C2707F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90348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B73017A4-AE8E-7E01-8189-B70C405A2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7478425-3B4D-EE7C-4442-7D614114B6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3043DE86-9102-6179-183D-6C41CF330E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804A12A-2F4F-4A25-8B30-9D29109CB201}" type="datetimeFigureOut">
              <a:rPr lang="tr-TR" smtClean="0"/>
              <a:t>29.01.2026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07679E98-262B-C508-460F-81121AF203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8D2CDE47-EE55-7567-1368-500740608F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78716A9-1F80-42A1-9F65-A7048C2707F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55368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3DEBE8F-AA7E-1F93-D476-824D6C1565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solidFill>
            <a:schemeClr val="tx2">
              <a:lumMod val="50000"/>
              <a:lumOff val="50000"/>
            </a:schemeClr>
          </a:solidFill>
        </p:spPr>
        <p:txBody>
          <a:bodyPr/>
          <a:lstStyle/>
          <a:p>
            <a:r>
              <a:rPr lang="tr-TR" dirty="0"/>
              <a:t>Gençler için Temel Türkçe A1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3ACC5F18-3263-1165-F859-93F6C8EE10E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 err="1"/>
              <a:t>Example</a:t>
            </a:r>
            <a:r>
              <a:rPr lang="tr-TR" dirty="0"/>
              <a:t> </a:t>
            </a:r>
            <a:r>
              <a:rPr lang="tr-TR" dirty="0" err="1"/>
              <a:t>materials</a:t>
            </a:r>
            <a:endParaRPr lang="tr-TR" dirty="0"/>
          </a:p>
        </p:txBody>
      </p:sp>
      <p:pic>
        <p:nvPicPr>
          <p:cNvPr id="5" name="Resim 4" descr="metin, yazı tipi, logo, grafik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8769C83A-5B9D-0330-B1B9-637368A710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14" y="4430486"/>
            <a:ext cx="1872343" cy="2090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2611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C97779A-9973-6C91-68DA-66C8815068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944" y="195944"/>
            <a:ext cx="6346370" cy="6044136"/>
          </a:xfrm>
        </p:spPr>
        <p:txBody>
          <a:bodyPr anchor="ctr">
            <a:normAutofit/>
          </a:bodyPr>
          <a:lstStyle/>
          <a:p>
            <a:endParaRPr lang="tr-TR" sz="2000" dirty="0"/>
          </a:p>
          <a:p>
            <a:pPr algn="just"/>
            <a:r>
              <a:rPr lang="tr-TR" b="1" dirty="0"/>
              <a:t>Örnek 1-</a:t>
            </a:r>
          </a:p>
          <a:p>
            <a:pPr algn="just"/>
            <a:endParaRPr lang="tr-TR" b="1" dirty="0"/>
          </a:p>
          <a:p>
            <a:pPr algn="just"/>
            <a:r>
              <a:rPr lang="tr-TR" dirty="0"/>
              <a:t>Merhaba. Benim adım Barış. İstanbul’da yaşıyorum. 1988 yılında Ankara’da doğdum. Şarkıcıyım. </a:t>
            </a:r>
            <a:r>
              <a:rPr lang="tr-TR" dirty="0" err="1"/>
              <a:t>Rock</a:t>
            </a:r>
            <a:r>
              <a:rPr lang="tr-TR" dirty="0"/>
              <a:t> müziğini çok seviyorum. 2008’den beri konserlerde şarkı söylüyorum. En sevdiğim şarkı, Cem Karaca’nın Tamirci Çırağı. Seninle tanıştığıma memnun oldum.</a:t>
            </a:r>
          </a:p>
        </p:txBody>
      </p:sp>
      <p:pic>
        <p:nvPicPr>
          <p:cNvPr id="11" name="Resim 10" descr="konser, müzik, insan yüzü, kişi, şahıs içeren bir resim">
            <a:extLst>
              <a:ext uri="{FF2B5EF4-FFF2-40B4-BE49-F238E27FC236}">
                <a16:creationId xmlns:a16="http://schemas.microsoft.com/office/drawing/2014/main" id="{135899F9-98DF-4C5E-C569-F599EE068D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14044"/>
          <a:stretch>
            <a:fillRect/>
          </a:stretch>
        </p:blipFill>
        <p:spPr>
          <a:xfrm>
            <a:off x="6857797" y="-10886"/>
            <a:ext cx="5334204" cy="6868886"/>
          </a:xfrm>
          <a:prstGeom prst="rect">
            <a:avLst/>
          </a:prstGeom>
          <a:effectLst>
            <a:outerShdw blurRad="127000" dist="50800" dir="10800000" sx="99000" sy="99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841626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9844732-A44D-A1F8-9D4F-0B828D717E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261257"/>
            <a:ext cx="11125200" cy="6389914"/>
          </a:xfrm>
        </p:spPr>
        <p:txBody>
          <a:bodyPr/>
          <a:lstStyle/>
          <a:p>
            <a:endParaRPr lang="tr-TR" dirty="0"/>
          </a:p>
          <a:p>
            <a:endParaRPr lang="tr-TR" dirty="0"/>
          </a:p>
          <a:p>
            <a:r>
              <a:rPr lang="tr-TR" dirty="0"/>
              <a:t>1- Şarkıcının ismi ne(</a:t>
            </a:r>
            <a:r>
              <a:rPr lang="tr-TR" dirty="0" err="1"/>
              <a:t>dir</a:t>
            </a:r>
            <a:r>
              <a:rPr lang="tr-TR" dirty="0"/>
              <a:t>)?</a:t>
            </a:r>
          </a:p>
          <a:p>
            <a:pPr marL="0" indent="0">
              <a:buNone/>
            </a:pPr>
            <a:endParaRPr lang="tr-TR" dirty="0"/>
          </a:p>
          <a:p>
            <a:r>
              <a:rPr lang="tr-TR" dirty="0"/>
              <a:t>2-  Barış resimde ne yapıyor?</a:t>
            </a:r>
          </a:p>
          <a:p>
            <a:endParaRPr lang="tr-TR" dirty="0"/>
          </a:p>
          <a:p>
            <a:r>
              <a:rPr lang="tr-TR" dirty="0"/>
              <a:t>3- Barış’ın en sevdiği şarkı ne(</a:t>
            </a:r>
            <a:r>
              <a:rPr lang="tr-TR" dirty="0" err="1"/>
              <a:t>dir</a:t>
            </a:r>
            <a:r>
              <a:rPr lang="tr-TR" dirty="0"/>
              <a:t>)?</a:t>
            </a:r>
          </a:p>
          <a:p>
            <a:endParaRPr lang="tr-TR" dirty="0"/>
          </a:p>
          <a:p>
            <a:r>
              <a:rPr lang="tr-TR" dirty="0"/>
              <a:t>4- Barış’ın ceketi ne renk?</a:t>
            </a:r>
          </a:p>
          <a:p>
            <a:endParaRPr lang="tr-TR" dirty="0"/>
          </a:p>
          <a:p>
            <a:r>
              <a:rPr lang="tr-TR" dirty="0"/>
              <a:t>5- Senin en sevdiğin müzik ne(</a:t>
            </a:r>
            <a:r>
              <a:rPr lang="tr-TR" dirty="0" err="1"/>
              <a:t>dir</a:t>
            </a:r>
            <a:r>
              <a:rPr lang="tr-TR" dirty="0"/>
              <a:t>)?</a:t>
            </a:r>
          </a:p>
        </p:txBody>
      </p:sp>
    </p:spTree>
    <p:extLst>
      <p:ext uri="{BB962C8B-B14F-4D97-AF65-F5344CB8AC3E}">
        <p14:creationId xmlns:p14="http://schemas.microsoft.com/office/powerpoint/2010/main" val="25102833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73E98B1-8922-120B-A4A4-BB3A796C63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0371"/>
            <a:ext cx="10515600" cy="5926592"/>
          </a:xfrm>
        </p:spPr>
        <p:txBody>
          <a:bodyPr/>
          <a:lstStyle/>
          <a:p>
            <a:endParaRPr lang="tr-TR" dirty="0"/>
          </a:p>
          <a:p>
            <a:endParaRPr lang="tr-TR" dirty="0">
              <a:solidFill>
                <a:srgbClr val="002060"/>
              </a:solidFill>
            </a:endParaRPr>
          </a:p>
          <a:p>
            <a:r>
              <a:rPr lang="tr-TR" dirty="0">
                <a:solidFill>
                  <a:srgbClr val="002060"/>
                </a:solidFill>
              </a:rPr>
              <a:t>Barış ne yap</a:t>
            </a:r>
            <a:r>
              <a:rPr lang="tr-TR" dirty="0">
                <a:solidFill>
                  <a:schemeClr val="bg2">
                    <a:lumMod val="25000"/>
                  </a:schemeClr>
                </a:solidFill>
              </a:rPr>
              <a:t>ı</a:t>
            </a:r>
            <a:r>
              <a:rPr lang="tr-TR" u="sng" dirty="0">
                <a:solidFill>
                  <a:srgbClr val="002060"/>
                </a:solidFill>
              </a:rPr>
              <a:t>yor</a:t>
            </a:r>
            <a:r>
              <a:rPr lang="tr-TR" dirty="0">
                <a:solidFill>
                  <a:srgbClr val="002060"/>
                </a:solidFill>
              </a:rPr>
              <a:t>?</a:t>
            </a:r>
          </a:p>
          <a:p>
            <a:endParaRPr lang="tr-TR" dirty="0"/>
          </a:p>
          <a:p>
            <a:r>
              <a:rPr lang="tr-TR" dirty="0"/>
              <a:t>Barış </a:t>
            </a:r>
            <a:r>
              <a:rPr lang="tr-TR" u="sng" dirty="0"/>
              <a:t>şarkı </a:t>
            </a:r>
            <a:r>
              <a:rPr lang="tr-TR" dirty="0"/>
              <a:t>söyl</a:t>
            </a:r>
            <a:r>
              <a:rPr lang="tr-TR" dirty="0">
                <a:solidFill>
                  <a:schemeClr val="tx2"/>
                </a:solidFill>
              </a:rPr>
              <a:t>ü</a:t>
            </a:r>
            <a:r>
              <a:rPr lang="tr-TR" dirty="0"/>
              <a:t>yor.</a:t>
            </a:r>
          </a:p>
          <a:p>
            <a:endParaRPr lang="tr-TR" dirty="0"/>
          </a:p>
          <a:p>
            <a:r>
              <a:rPr lang="tr-TR" dirty="0">
                <a:solidFill>
                  <a:srgbClr val="002060"/>
                </a:solidFill>
              </a:rPr>
              <a:t>Barış’ın mesleği </a:t>
            </a:r>
            <a:r>
              <a:rPr lang="tr-TR" u="sng" dirty="0">
                <a:solidFill>
                  <a:srgbClr val="002060"/>
                </a:solidFill>
              </a:rPr>
              <a:t>ne?</a:t>
            </a:r>
          </a:p>
          <a:p>
            <a:endParaRPr lang="tr-TR" dirty="0"/>
          </a:p>
          <a:p>
            <a:r>
              <a:rPr lang="tr-TR" dirty="0"/>
              <a:t>O, </a:t>
            </a:r>
            <a:r>
              <a:rPr lang="tr-TR" dirty="0">
                <a:solidFill>
                  <a:schemeClr val="accent1">
                    <a:lumMod val="75000"/>
                  </a:schemeClr>
                </a:solidFill>
              </a:rPr>
              <a:t>şarkı</a:t>
            </a:r>
            <a:r>
              <a:rPr lang="tr-TR" dirty="0"/>
              <a:t>cı.</a:t>
            </a:r>
          </a:p>
        </p:txBody>
      </p:sp>
      <p:pic>
        <p:nvPicPr>
          <p:cNvPr id="7" name="Resim 6" descr="konser, müzik, insan yüzü, kişi, şahıs içeren bir resim">
            <a:extLst>
              <a:ext uri="{FF2B5EF4-FFF2-40B4-BE49-F238E27FC236}">
                <a16:creationId xmlns:a16="http://schemas.microsoft.com/office/drawing/2014/main" id="{BB0182AB-6AAC-4B5A-EB45-ECFAABC05C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517750"/>
            <a:ext cx="4572000" cy="6176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5879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CE1E9DE-3B0C-43E6-C1B6-8C086253B4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2772" y="217714"/>
            <a:ext cx="5693226" cy="6022365"/>
          </a:xfrm>
        </p:spPr>
        <p:txBody>
          <a:bodyPr anchor="ctr">
            <a:normAutofit/>
          </a:bodyPr>
          <a:lstStyle/>
          <a:p>
            <a:endParaRPr lang="tr-TR" sz="2000" dirty="0"/>
          </a:p>
          <a:p>
            <a:r>
              <a:rPr lang="tr-TR" b="1" dirty="0"/>
              <a:t>Örnek-2:  Ülke/Milliyet/Dil</a:t>
            </a:r>
          </a:p>
          <a:p>
            <a:endParaRPr lang="tr-TR" dirty="0"/>
          </a:p>
          <a:p>
            <a:r>
              <a:rPr lang="tr-TR" dirty="0"/>
              <a:t>Merhaba. Benim adım </a:t>
            </a:r>
            <a:r>
              <a:rPr lang="tr-TR" dirty="0" err="1"/>
              <a:t>Minji</a:t>
            </a:r>
            <a:r>
              <a:rPr lang="tr-TR" dirty="0"/>
              <a:t>.</a:t>
            </a:r>
          </a:p>
          <a:p>
            <a:r>
              <a:rPr lang="tr-TR" dirty="0"/>
              <a:t>Ben Kore</a:t>
            </a:r>
            <a:r>
              <a:rPr lang="tr-TR" dirty="0">
                <a:solidFill>
                  <a:schemeClr val="tx2"/>
                </a:solidFill>
              </a:rPr>
              <a:t>li</a:t>
            </a:r>
            <a:r>
              <a:rPr lang="tr-TR" dirty="0">
                <a:solidFill>
                  <a:schemeClr val="accent2"/>
                </a:solidFill>
              </a:rPr>
              <a:t>yim</a:t>
            </a:r>
            <a:r>
              <a:rPr lang="tr-TR" dirty="0"/>
              <a:t>. </a:t>
            </a:r>
          </a:p>
          <a:p>
            <a:r>
              <a:rPr lang="tr-TR" dirty="0"/>
              <a:t>Kore’</a:t>
            </a:r>
            <a:r>
              <a:rPr lang="tr-TR" dirty="0">
                <a:solidFill>
                  <a:srgbClr val="FF0000"/>
                </a:solidFill>
              </a:rPr>
              <a:t>de</a:t>
            </a:r>
            <a:r>
              <a:rPr lang="tr-TR" dirty="0"/>
              <a:t> yaş</a:t>
            </a:r>
            <a:r>
              <a:rPr lang="tr-TR" dirty="0">
                <a:solidFill>
                  <a:schemeClr val="accent3">
                    <a:lumMod val="75000"/>
                  </a:schemeClr>
                </a:solidFill>
              </a:rPr>
              <a:t>ıyor</a:t>
            </a:r>
            <a:r>
              <a:rPr lang="tr-TR" dirty="0">
                <a:solidFill>
                  <a:schemeClr val="accent2"/>
                </a:solidFill>
              </a:rPr>
              <a:t>um</a:t>
            </a:r>
            <a:r>
              <a:rPr lang="tr-TR" dirty="0"/>
              <a:t>.</a:t>
            </a:r>
          </a:p>
          <a:p>
            <a:r>
              <a:rPr lang="tr-TR" dirty="0"/>
              <a:t>Kore</a:t>
            </a:r>
            <a:r>
              <a:rPr lang="tr-TR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ce</a:t>
            </a:r>
            <a:r>
              <a:rPr lang="tr-TR" dirty="0"/>
              <a:t>, İngiliz</a:t>
            </a:r>
            <a:r>
              <a:rPr lang="tr-TR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ce</a:t>
            </a:r>
            <a:r>
              <a:rPr lang="tr-TR" dirty="0"/>
              <a:t> ve Türk</a:t>
            </a:r>
            <a:r>
              <a:rPr lang="tr-TR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çe</a:t>
            </a:r>
            <a:r>
              <a:rPr lang="tr-TR" dirty="0"/>
              <a:t> biliyor</a:t>
            </a:r>
            <a:r>
              <a:rPr lang="tr-TR" dirty="0">
                <a:solidFill>
                  <a:schemeClr val="accent2"/>
                </a:solidFill>
              </a:rPr>
              <a:t>um</a:t>
            </a:r>
            <a:r>
              <a:rPr lang="tr-TR" dirty="0"/>
              <a:t>.</a:t>
            </a:r>
          </a:p>
          <a:p>
            <a:endParaRPr lang="tr-TR" sz="2000" dirty="0"/>
          </a:p>
        </p:txBody>
      </p:sp>
      <p:pic>
        <p:nvPicPr>
          <p:cNvPr id="5" name="Resim 4" descr="insan yüzü, kişi, şahıs, portre, giyi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36436AEE-4805-1369-7215-02E9133805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14044"/>
          <a:stretch>
            <a:fillRect/>
          </a:stretch>
        </p:blipFill>
        <p:spPr>
          <a:xfrm>
            <a:off x="6857797" y="-10886"/>
            <a:ext cx="5334204" cy="6868886"/>
          </a:xfrm>
          <a:prstGeom prst="rect">
            <a:avLst/>
          </a:prstGeom>
          <a:effectLst>
            <a:outerShdw blurRad="127000" dist="50800" dir="10800000" sx="99000" sy="99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61520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5" name="İçerik Yer Tutucusu 2">
            <a:extLst>
              <a:ext uri="{FF2B5EF4-FFF2-40B4-BE49-F238E27FC236}">
                <a16:creationId xmlns:a16="http://schemas.microsoft.com/office/drawing/2014/main" id="{3F362558-1805-AD91-BA64-5915CEB4BDC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91776459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78637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7219B02-41DF-EB1A-4957-94871D373C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286" y="228600"/>
            <a:ext cx="11190514" cy="6193971"/>
          </a:xfrm>
        </p:spPr>
        <p:txBody>
          <a:bodyPr/>
          <a:lstStyle/>
          <a:p>
            <a:endParaRPr lang="tr-TR" dirty="0"/>
          </a:p>
          <a:p>
            <a:r>
              <a:rPr lang="tr-TR" dirty="0"/>
              <a:t>Hadi, aşağıdaki tabloyu dolduralım!</a:t>
            </a:r>
          </a:p>
          <a:p>
            <a:endParaRPr lang="tr-TR" dirty="0"/>
          </a:p>
          <a:p>
            <a:endParaRPr lang="tr-TR" dirty="0"/>
          </a:p>
        </p:txBody>
      </p:sp>
      <p:graphicFrame>
        <p:nvGraphicFramePr>
          <p:cNvPr id="5" name="Tablo 4">
            <a:extLst>
              <a:ext uri="{FF2B5EF4-FFF2-40B4-BE49-F238E27FC236}">
                <a16:creationId xmlns:a16="http://schemas.microsoft.com/office/drawing/2014/main" id="{C7B236D0-AD49-42E2-877D-C89677D3F6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6892517"/>
              </p:ext>
            </p:extLst>
          </p:nvPr>
        </p:nvGraphicFramePr>
        <p:xfrm>
          <a:off x="489857" y="1709055"/>
          <a:ext cx="9670143" cy="44413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23381">
                  <a:extLst>
                    <a:ext uri="{9D8B030D-6E8A-4147-A177-3AD203B41FA5}">
                      <a16:colId xmlns:a16="http://schemas.microsoft.com/office/drawing/2014/main" val="2010060920"/>
                    </a:ext>
                  </a:extLst>
                </a:gridCol>
                <a:gridCol w="3223381">
                  <a:extLst>
                    <a:ext uri="{9D8B030D-6E8A-4147-A177-3AD203B41FA5}">
                      <a16:colId xmlns:a16="http://schemas.microsoft.com/office/drawing/2014/main" val="2290323181"/>
                    </a:ext>
                  </a:extLst>
                </a:gridCol>
                <a:gridCol w="3223381">
                  <a:extLst>
                    <a:ext uri="{9D8B030D-6E8A-4147-A177-3AD203B41FA5}">
                      <a16:colId xmlns:a16="http://schemas.microsoft.com/office/drawing/2014/main" val="1071513740"/>
                    </a:ext>
                  </a:extLst>
                </a:gridCol>
              </a:tblGrid>
              <a:tr h="888275">
                <a:tc>
                  <a:txBody>
                    <a:bodyPr/>
                    <a:lstStyle/>
                    <a:p>
                      <a:endParaRPr lang="tr-TR" sz="2400" dirty="0"/>
                    </a:p>
                    <a:p>
                      <a:r>
                        <a:rPr lang="tr-TR" sz="2400" dirty="0"/>
                        <a:t>Ülke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/>
                    </a:p>
                    <a:p>
                      <a:r>
                        <a:rPr lang="tr-TR" sz="2400" dirty="0"/>
                        <a:t>Milliyet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/>
                    </a:p>
                    <a:p>
                      <a:r>
                        <a:rPr lang="tr-TR" sz="2400" dirty="0"/>
                        <a:t>Dil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6037222"/>
                  </a:ext>
                </a:extLst>
              </a:tr>
              <a:tr h="888275">
                <a:tc>
                  <a:txBody>
                    <a:bodyPr/>
                    <a:lstStyle/>
                    <a:p>
                      <a:endParaRPr lang="tr-TR" sz="2400" dirty="0"/>
                    </a:p>
                    <a:p>
                      <a:r>
                        <a:rPr lang="tr-TR" sz="2400" dirty="0"/>
                        <a:t>Türkiye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/>
                    </a:p>
                    <a:p>
                      <a:r>
                        <a:rPr lang="tr-TR" sz="2400" dirty="0"/>
                        <a:t>Türk/  Türkiyeli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/>
                    </a:p>
                    <a:p>
                      <a:r>
                        <a:rPr lang="tr-TR" sz="2400" dirty="0"/>
                        <a:t>Türkçe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7275374"/>
                  </a:ext>
                </a:extLst>
              </a:tr>
              <a:tr h="888275">
                <a:tc>
                  <a:txBody>
                    <a:bodyPr/>
                    <a:lstStyle/>
                    <a:p>
                      <a:endParaRPr lang="tr-TR" dirty="0"/>
                    </a:p>
                    <a:p>
                      <a:r>
                        <a:rPr lang="tr-TR" sz="2400" dirty="0"/>
                        <a:t>Japonya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/>
                    </a:p>
                    <a:p>
                      <a:endParaRPr lang="tr-T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8786394"/>
                  </a:ext>
                </a:extLst>
              </a:tr>
              <a:tr h="888275">
                <a:tc>
                  <a:txBody>
                    <a:bodyPr/>
                    <a:lstStyle/>
                    <a:p>
                      <a:endParaRPr lang="tr-TR" dirty="0"/>
                    </a:p>
                    <a:p>
                      <a:r>
                        <a:rPr lang="tr-TR" sz="2400" dirty="0"/>
                        <a:t>Nijerya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7537666"/>
                  </a:ext>
                </a:extLst>
              </a:tr>
              <a:tr h="888275">
                <a:tc>
                  <a:txBody>
                    <a:bodyPr/>
                    <a:lstStyle/>
                    <a:p>
                      <a:endParaRPr lang="tr-TR" dirty="0"/>
                    </a:p>
                    <a:p>
                      <a:r>
                        <a:rPr lang="tr-TR" sz="2400" dirty="0"/>
                        <a:t>İngiltere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60446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68197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C387FCF-7C5D-CB96-D876-6BE6A63868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59229"/>
            <a:ext cx="10515600" cy="5817734"/>
          </a:xfrm>
        </p:spPr>
        <p:txBody>
          <a:bodyPr/>
          <a:lstStyle/>
          <a:p>
            <a:endParaRPr lang="tr-TR" dirty="0"/>
          </a:p>
          <a:p>
            <a:endParaRPr lang="tr-TR" dirty="0"/>
          </a:p>
          <a:p>
            <a:pPr marL="0" indent="0">
              <a:buNone/>
            </a:pPr>
            <a:r>
              <a:rPr lang="tr-TR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6486115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160</Words>
  <Application>Microsoft Office PowerPoint</Application>
  <PresentationFormat>Geniş ekran</PresentationFormat>
  <Paragraphs>59</Paragraphs>
  <Slides>8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Office Teması</vt:lpstr>
      <vt:lpstr>Gençler için Temel Türkçe A1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Fatih Yalıner</dc:creator>
  <cp:lastModifiedBy>Fatih Yalıner</cp:lastModifiedBy>
  <cp:revision>1</cp:revision>
  <dcterms:created xsi:type="dcterms:W3CDTF">2026-01-28T07:18:22Z</dcterms:created>
  <dcterms:modified xsi:type="dcterms:W3CDTF">2026-01-29T12:38:56Z</dcterms:modified>
</cp:coreProperties>
</file>