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283"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FD82BF-893B-438B-85AC-4888905CD2E3}"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C21BF93-417B-4E43-B3BD-28C648CEE516}">
      <dgm:prSet/>
      <dgm:spPr/>
      <dgm:t>
        <a:bodyPr/>
        <a:lstStyle/>
        <a:p>
          <a:r>
            <a:rPr lang="tr-TR"/>
            <a:t>Sen ne yapabilirsin?</a:t>
          </a:r>
          <a:endParaRPr lang="en-US"/>
        </a:p>
      </dgm:t>
    </dgm:pt>
    <dgm:pt modelId="{5E32C738-9BE5-47EA-9EE7-67DEAF83B07B}" type="parTrans" cxnId="{F17ED757-22CC-49EB-8A09-2C23EE8F44E8}">
      <dgm:prSet/>
      <dgm:spPr/>
      <dgm:t>
        <a:bodyPr/>
        <a:lstStyle/>
        <a:p>
          <a:endParaRPr lang="en-US"/>
        </a:p>
      </dgm:t>
    </dgm:pt>
    <dgm:pt modelId="{C0302535-C1F3-4CA9-A0FD-F22793D97992}" type="sibTrans" cxnId="{F17ED757-22CC-49EB-8A09-2C23EE8F44E8}">
      <dgm:prSet/>
      <dgm:spPr/>
      <dgm:t>
        <a:bodyPr/>
        <a:lstStyle/>
        <a:p>
          <a:endParaRPr lang="en-US"/>
        </a:p>
      </dgm:t>
    </dgm:pt>
    <dgm:pt modelId="{4DAC51EB-AFBE-49BF-8C0E-A7E0ED41AF22}">
      <dgm:prSet/>
      <dgm:spPr/>
      <dgm:t>
        <a:bodyPr/>
        <a:lstStyle/>
        <a:p>
          <a:r>
            <a:rPr lang="tr-TR"/>
            <a:t>Ne yapamazsın?</a:t>
          </a:r>
          <a:endParaRPr lang="en-US"/>
        </a:p>
      </dgm:t>
    </dgm:pt>
    <dgm:pt modelId="{AE3BD2DC-513D-4ADA-8B27-24C6D97F92DA}" type="parTrans" cxnId="{D2E336C8-B0C1-449A-AB00-93A5C8426E71}">
      <dgm:prSet/>
      <dgm:spPr/>
      <dgm:t>
        <a:bodyPr/>
        <a:lstStyle/>
        <a:p>
          <a:endParaRPr lang="en-US"/>
        </a:p>
      </dgm:t>
    </dgm:pt>
    <dgm:pt modelId="{E13832BC-2208-4D7A-B79A-7706509D26DF}" type="sibTrans" cxnId="{D2E336C8-B0C1-449A-AB00-93A5C8426E71}">
      <dgm:prSet/>
      <dgm:spPr/>
      <dgm:t>
        <a:bodyPr/>
        <a:lstStyle/>
        <a:p>
          <a:endParaRPr lang="en-US"/>
        </a:p>
      </dgm:t>
    </dgm:pt>
    <dgm:pt modelId="{D79A2B8B-7148-47DA-A492-43F239C17759}" type="pres">
      <dgm:prSet presAssocID="{6DFD82BF-893B-438B-85AC-4888905CD2E3}" presName="root" presStyleCnt="0">
        <dgm:presLayoutVars>
          <dgm:dir/>
          <dgm:resizeHandles val="exact"/>
        </dgm:presLayoutVars>
      </dgm:prSet>
      <dgm:spPr/>
    </dgm:pt>
    <dgm:pt modelId="{30396737-E120-4B32-BE93-A6D0E702F8C8}" type="pres">
      <dgm:prSet presAssocID="{8C21BF93-417B-4E43-B3BD-28C648CEE516}" presName="compNode" presStyleCnt="0"/>
      <dgm:spPr/>
    </dgm:pt>
    <dgm:pt modelId="{BEAD8401-30B0-4422-BAA9-22BFBC013EF8}" type="pres">
      <dgm:prSet presAssocID="{8C21BF93-417B-4E43-B3BD-28C648CEE51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fused Person"/>
        </a:ext>
      </dgm:extLst>
    </dgm:pt>
    <dgm:pt modelId="{79863639-14B2-4DE2-A4F3-55BEFC624CB2}" type="pres">
      <dgm:prSet presAssocID="{8C21BF93-417B-4E43-B3BD-28C648CEE516}" presName="spaceRect" presStyleCnt="0"/>
      <dgm:spPr/>
    </dgm:pt>
    <dgm:pt modelId="{F233849B-93AB-4C72-9BA9-44EABF696AD3}" type="pres">
      <dgm:prSet presAssocID="{8C21BF93-417B-4E43-B3BD-28C648CEE516}" presName="textRect" presStyleLbl="revTx" presStyleIdx="0" presStyleCnt="2">
        <dgm:presLayoutVars>
          <dgm:chMax val="1"/>
          <dgm:chPref val="1"/>
        </dgm:presLayoutVars>
      </dgm:prSet>
      <dgm:spPr/>
    </dgm:pt>
    <dgm:pt modelId="{5615C0EB-CF38-43DC-9D62-9BE25C4BD8E1}" type="pres">
      <dgm:prSet presAssocID="{C0302535-C1F3-4CA9-A0FD-F22793D97992}" presName="sibTrans" presStyleCnt="0"/>
      <dgm:spPr/>
    </dgm:pt>
    <dgm:pt modelId="{8B60A5D7-33CE-461C-A5B0-7080FFE2E181}" type="pres">
      <dgm:prSet presAssocID="{4DAC51EB-AFBE-49BF-8C0E-A7E0ED41AF22}" presName="compNode" presStyleCnt="0"/>
      <dgm:spPr/>
    </dgm:pt>
    <dgm:pt modelId="{377E2FE4-322C-4E96-9279-99AE7EF1562D}" type="pres">
      <dgm:prSet presAssocID="{4DAC51EB-AFBE-49BF-8C0E-A7E0ED41AF22}"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lp"/>
        </a:ext>
      </dgm:extLst>
    </dgm:pt>
    <dgm:pt modelId="{4F626CA1-FFBF-4249-95E6-F3BA7CA5B916}" type="pres">
      <dgm:prSet presAssocID="{4DAC51EB-AFBE-49BF-8C0E-A7E0ED41AF22}" presName="spaceRect" presStyleCnt="0"/>
      <dgm:spPr/>
    </dgm:pt>
    <dgm:pt modelId="{351DF2CB-3338-40C1-BCF7-393EF97701FC}" type="pres">
      <dgm:prSet presAssocID="{4DAC51EB-AFBE-49BF-8C0E-A7E0ED41AF22}" presName="textRect" presStyleLbl="revTx" presStyleIdx="1" presStyleCnt="2">
        <dgm:presLayoutVars>
          <dgm:chMax val="1"/>
          <dgm:chPref val="1"/>
        </dgm:presLayoutVars>
      </dgm:prSet>
      <dgm:spPr/>
    </dgm:pt>
  </dgm:ptLst>
  <dgm:cxnLst>
    <dgm:cxn modelId="{731A066C-3E0C-4C6F-85FF-682578F940BA}" type="presOf" srcId="{6DFD82BF-893B-438B-85AC-4888905CD2E3}" destId="{D79A2B8B-7148-47DA-A492-43F239C17759}" srcOrd="0" destOrd="0" presId="urn:microsoft.com/office/officeart/2018/2/layout/IconLabelList"/>
    <dgm:cxn modelId="{F17ED757-22CC-49EB-8A09-2C23EE8F44E8}" srcId="{6DFD82BF-893B-438B-85AC-4888905CD2E3}" destId="{8C21BF93-417B-4E43-B3BD-28C648CEE516}" srcOrd="0" destOrd="0" parTransId="{5E32C738-9BE5-47EA-9EE7-67DEAF83B07B}" sibTransId="{C0302535-C1F3-4CA9-A0FD-F22793D97992}"/>
    <dgm:cxn modelId="{CD6DE3C1-AF26-4384-9EB0-EE00FDD86727}" type="presOf" srcId="{8C21BF93-417B-4E43-B3BD-28C648CEE516}" destId="{F233849B-93AB-4C72-9BA9-44EABF696AD3}" srcOrd="0" destOrd="0" presId="urn:microsoft.com/office/officeart/2018/2/layout/IconLabelList"/>
    <dgm:cxn modelId="{D2E336C8-B0C1-449A-AB00-93A5C8426E71}" srcId="{6DFD82BF-893B-438B-85AC-4888905CD2E3}" destId="{4DAC51EB-AFBE-49BF-8C0E-A7E0ED41AF22}" srcOrd="1" destOrd="0" parTransId="{AE3BD2DC-513D-4ADA-8B27-24C6D97F92DA}" sibTransId="{E13832BC-2208-4D7A-B79A-7706509D26DF}"/>
    <dgm:cxn modelId="{66A611F9-57EE-40FF-80A5-8EC05B493648}" type="presOf" srcId="{4DAC51EB-AFBE-49BF-8C0E-A7E0ED41AF22}" destId="{351DF2CB-3338-40C1-BCF7-393EF97701FC}" srcOrd="0" destOrd="0" presId="urn:microsoft.com/office/officeart/2018/2/layout/IconLabelList"/>
    <dgm:cxn modelId="{AC9BD1F8-F937-4DDA-B235-B5451AB10941}" type="presParOf" srcId="{D79A2B8B-7148-47DA-A492-43F239C17759}" destId="{30396737-E120-4B32-BE93-A6D0E702F8C8}" srcOrd="0" destOrd="0" presId="urn:microsoft.com/office/officeart/2018/2/layout/IconLabelList"/>
    <dgm:cxn modelId="{605A999F-F2E4-40C6-B6E4-3FFEBD1A62EA}" type="presParOf" srcId="{30396737-E120-4B32-BE93-A6D0E702F8C8}" destId="{BEAD8401-30B0-4422-BAA9-22BFBC013EF8}" srcOrd="0" destOrd="0" presId="urn:microsoft.com/office/officeart/2018/2/layout/IconLabelList"/>
    <dgm:cxn modelId="{F0FA26D5-F6CC-4126-A13E-FB32B776B4F0}" type="presParOf" srcId="{30396737-E120-4B32-BE93-A6D0E702F8C8}" destId="{79863639-14B2-4DE2-A4F3-55BEFC624CB2}" srcOrd="1" destOrd="0" presId="urn:microsoft.com/office/officeart/2018/2/layout/IconLabelList"/>
    <dgm:cxn modelId="{2C189EB1-0F57-4E8B-B7C7-10C535FDE2CA}" type="presParOf" srcId="{30396737-E120-4B32-BE93-A6D0E702F8C8}" destId="{F233849B-93AB-4C72-9BA9-44EABF696AD3}" srcOrd="2" destOrd="0" presId="urn:microsoft.com/office/officeart/2018/2/layout/IconLabelList"/>
    <dgm:cxn modelId="{664F3032-67C9-4135-B8C9-CC83D0DCE78A}" type="presParOf" srcId="{D79A2B8B-7148-47DA-A492-43F239C17759}" destId="{5615C0EB-CF38-43DC-9D62-9BE25C4BD8E1}" srcOrd="1" destOrd="0" presId="urn:microsoft.com/office/officeart/2018/2/layout/IconLabelList"/>
    <dgm:cxn modelId="{6ED4C987-46DD-4D7E-8533-B62EBBC5317F}" type="presParOf" srcId="{D79A2B8B-7148-47DA-A492-43F239C17759}" destId="{8B60A5D7-33CE-461C-A5B0-7080FFE2E181}" srcOrd="2" destOrd="0" presId="urn:microsoft.com/office/officeart/2018/2/layout/IconLabelList"/>
    <dgm:cxn modelId="{1DAE54DA-2658-4E24-AAF1-E01A7A253B9D}" type="presParOf" srcId="{8B60A5D7-33CE-461C-A5B0-7080FFE2E181}" destId="{377E2FE4-322C-4E96-9279-99AE7EF1562D}" srcOrd="0" destOrd="0" presId="urn:microsoft.com/office/officeart/2018/2/layout/IconLabelList"/>
    <dgm:cxn modelId="{BFDA7495-4776-4EF7-91A6-2B62ED0A7E4A}" type="presParOf" srcId="{8B60A5D7-33CE-461C-A5B0-7080FFE2E181}" destId="{4F626CA1-FFBF-4249-95E6-F3BA7CA5B916}" srcOrd="1" destOrd="0" presId="urn:microsoft.com/office/officeart/2018/2/layout/IconLabelList"/>
    <dgm:cxn modelId="{CB3FB5E7-FCBD-458F-AAEC-E619891211E2}" type="presParOf" srcId="{8B60A5D7-33CE-461C-A5B0-7080FFE2E181}" destId="{351DF2CB-3338-40C1-BCF7-393EF97701F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AD8401-30B0-4422-BAA9-22BFBC013EF8}">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33849B-93AB-4C72-9BA9-44EABF696AD3}">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33550">
            <a:lnSpc>
              <a:spcPct val="90000"/>
            </a:lnSpc>
            <a:spcBef>
              <a:spcPct val="0"/>
            </a:spcBef>
            <a:spcAft>
              <a:spcPct val="35000"/>
            </a:spcAft>
            <a:buNone/>
          </a:pPr>
          <a:r>
            <a:rPr lang="tr-TR" sz="3900" kern="1200"/>
            <a:t>Sen ne yapabilirsin?</a:t>
          </a:r>
          <a:endParaRPr lang="en-US" sz="3900" kern="1200"/>
        </a:p>
      </dsp:txBody>
      <dsp:txXfrm>
        <a:off x="765914" y="2943510"/>
        <a:ext cx="4320000" cy="720000"/>
      </dsp:txXfrm>
    </dsp:sp>
    <dsp:sp modelId="{377E2FE4-322C-4E96-9279-99AE7EF1562D}">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1DF2CB-3338-40C1-BCF7-393EF97701FC}">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33550">
            <a:lnSpc>
              <a:spcPct val="90000"/>
            </a:lnSpc>
            <a:spcBef>
              <a:spcPct val="0"/>
            </a:spcBef>
            <a:spcAft>
              <a:spcPct val="35000"/>
            </a:spcAft>
            <a:buNone/>
          </a:pPr>
          <a:r>
            <a:rPr lang="tr-TR" sz="3900" kern="1200"/>
            <a:t>Ne yapamazsın?</a:t>
          </a:r>
          <a:endParaRPr lang="en-US" sz="3900" kern="1200"/>
        </a:p>
      </dsp:txBody>
      <dsp:txXfrm>
        <a:off x="5841914" y="2943510"/>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6D8B6D-5D8C-DD97-B600-9CD1E7436EF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B49F3A4-8A7E-9E0F-6E61-4DF45112FE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6617DD2E-B166-FB54-C5A0-F3B98E2A5DE3}"/>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5" name="Alt Bilgi Yer Tutucusu 4">
            <a:extLst>
              <a:ext uri="{FF2B5EF4-FFF2-40B4-BE49-F238E27FC236}">
                <a16:creationId xmlns:a16="http://schemas.microsoft.com/office/drawing/2014/main" id="{154B65B2-2AAF-C810-356D-9D0EB4C6442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6E7BE0B-CB3F-F3C9-8143-C4F539BE7514}"/>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2454128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3E2BA0-1E77-188E-9DBF-397CF625DE6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1D634DE-0458-8BE4-6CA5-E746B5C53A4C}"/>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9EACB5B-D919-A440-0189-0AFD365CBF48}"/>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5" name="Alt Bilgi Yer Tutucusu 4">
            <a:extLst>
              <a:ext uri="{FF2B5EF4-FFF2-40B4-BE49-F238E27FC236}">
                <a16:creationId xmlns:a16="http://schemas.microsoft.com/office/drawing/2014/main" id="{FACA45D9-7544-B9A4-E265-69339BBEDAC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814B913-51E1-E928-3C93-D7A2F10F849F}"/>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2006862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502517-A7FD-C12F-EF31-C08D2581ABF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033A9015-883A-ADA3-A326-B98137DAAD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B7987629-1302-0188-7AC5-D5BF149D4CF0}"/>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5" name="Alt Bilgi Yer Tutucusu 4">
            <a:extLst>
              <a:ext uri="{FF2B5EF4-FFF2-40B4-BE49-F238E27FC236}">
                <a16:creationId xmlns:a16="http://schemas.microsoft.com/office/drawing/2014/main" id="{FF554FBC-256A-8FB2-BDA3-F99934D9536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16EEBDD-283F-77EB-A1FE-BE110D135F7A}"/>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3961031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FE25F0-23EA-A54C-D236-8703F7A3A31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E74F8F3-E919-2AF9-C3E6-7CF186D38CB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53A257F1-BC5D-F756-A096-1A0D23F3A6F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C062F9D-EA6B-0BBC-3E31-2BA781DEB443}"/>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6" name="Alt Bilgi Yer Tutucusu 5">
            <a:extLst>
              <a:ext uri="{FF2B5EF4-FFF2-40B4-BE49-F238E27FC236}">
                <a16:creationId xmlns:a16="http://schemas.microsoft.com/office/drawing/2014/main" id="{1D443A86-15AF-73DE-067A-9FDF31A685C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DF0F267-030D-7978-3385-9789AD6E056D}"/>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1035090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1B02C3-96A5-E9F1-384E-CDECF788DB10}"/>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B7D89AC-01F8-5C14-48DB-C751082F1B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1F7B525D-C81F-061D-91AA-2CF2E5DC4A0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ABC6B6D-6873-3A46-526C-C9BF919360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C4360CAC-E8F7-DB19-5103-3C71F355FEB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4D710E2-67C5-660B-B2EC-211BBB57C840}"/>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8" name="Alt Bilgi Yer Tutucusu 7">
            <a:extLst>
              <a:ext uri="{FF2B5EF4-FFF2-40B4-BE49-F238E27FC236}">
                <a16:creationId xmlns:a16="http://schemas.microsoft.com/office/drawing/2014/main" id="{77E5345D-A781-45AE-9CF3-72924C4B2CE6}"/>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D2D4D4D-DC88-78A2-CD98-58120CA90333}"/>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1360252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5FA4C2-EDFA-BD53-B7B0-6E92D28A002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ECCE32B-C09E-308D-7DD1-B8626F249F29}"/>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4" name="Alt Bilgi Yer Tutucusu 3">
            <a:extLst>
              <a:ext uri="{FF2B5EF4-FFF2-40B4-BE49-F238E27FC236}">
                <a16:creationId xmlns:a16="http://schemas.microsoft.com/office/drawing/2014/main" id="{938533B1-213E-CB2C-A323-81CBA0701FAC}"/>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6B56AB0-79EF-C85F-BDFC-C3C1CD385828}"/>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389054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7E2E45E-3041-8A6F-E8D3-41B73C45D8EE}"/>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3" name="Alt Bilgi Yer Tutucusu 2">
            <a:extLst>
              <a:ext uri="{FF2B5EF4-FFF2-40B4-BE49-F238E27FC236}">
                <a16:creationId xmlns:a16="http://schemas.microsoft.com/office/drawing/2014/main" id="{3D57F4DD-E7C7-A248-9ADB-B5636EC6E1E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66DD0714-D25F-2588-A145-0D0A771E407C}"/>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2700902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1A5DE4-28DE-052C-346B-CD4451D0532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143762A7-2C63-61C6-50FC-40BB4FDD2D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3DEDC90-F5AA-F32D-ABB5-D4C7DE28A5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8375FB3-88EA-7EB3-833E-23C7A152F5B3}"/>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6" name="Alt Bilgi Yer Tutucusu 5">
            <a:extLst>
              <a:ext uri="{FF2B5EF4-FFF2-40B4-BE49-F238E27FC236}">
                <a16:creationId xmlns:a16="http://schemas.microsoft.com/office/drawing/2014/main" id="{73ED959D-6FF9-EF51-82E2-5A2ABA15FFA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85BFBD1-9A24-E2B1-2E5A-57F85567DB03}"/>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2052792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B323B6F-F561-7D00-59D8-A9BC1767A72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FCEBFA8-8F53-7C18-7495-D1BC942435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F514162B-FFB8-29E7-9B51-302B602AC9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E0075CF-3B05-3D94-6DE0-80E8EE99512B}"/>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6" name="Alt Bilgi Yer Tutucusu 5">
            <a:extLst>
              <a:ext uri="{FF2B5EF4-FFF2-40B4-BE49-F238E27FC236}">
                <a16:creationId xmlns:a16="http://schemas.microsoft.com/office/drawing/2014/main" id="{6A2EE074-66C3-F7CE-9B76-99D12D6B7D0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CA14287-445F-ACD0-1391-871865484E1D}"/>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1757897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32B45B-0FA9-4857-744D-CC93B2BE9B1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074F65DF-34A5-E28F-941B-4849AFB70F5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EE22AC5-9A44-FE1E-44A1-5944EA2A6B56}"/>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5" name="Alt Bilgi Yer Tutucusu 4">
            <a:extLst>
              <a:ext uri="{FF2B5EF4-FFF2-40B4-BE49-F238E27FC236}">
                <a16:creationId xmlns:a16="http://schemas.microsoft.com/office/drawing/2014/main" id="{1547D505-C130-77BD-5A98-D8063E04FF1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56FCFE9-8565-3EB3-5E56-91FF61E51440}"/>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1113733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115902C-34DE-9AAF-C44B-BC48C508A86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2D6E4B3-A62E-9F8E-2C38-2E60F1C1B1E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0C32F68-1370-1883-B9A6-9422A7C204B8}"/>
              </a:ext>
            </a:extLst>
          </p:cNvPr>
          <p:cNvSpPr>
            <a:spLocks noGrp="1"/>
          </p:cNvSpPr>
          <p:nvPr>
            <p:ph type="dt" sz="half" idx="10"/>
          </p:nvPr>
        </p:nvSpPr>
        <p:spPr/>
        <p:txBody>
          <a:bodyPr/>
          <a:lstStyle/>
          <a:p>
            <a:fld id="{8E1F3BDA-1C46-4DDC-82EF-C1FCF1D1964B}" type="datetimeFigureOut">
              <a:rPr lang="tr-TR" smtClean="0"/>
              <a:t>29.01.2026</a:t>
            </a:fld>
            <a:endParaRPr lang="tr-TR"/>
          </a:p>
        </p:txBody>
      </p:sp>
      <p:sp>
        <p:nvSpPr>
          <p:cNvPr id="5" name="Alt Bilgi Yer Tutucusu 4">
            <a:extLst>
              <a:ext uri="{FF2B5EF4-FFF2-40B4-BE49-F238E27FC236}">
                <a16:creationId xmlns:a16="http://schemas.microsoft.com/office/drawing/2014/main" id="{DC6D4063-A6C7-E386-A8EF-D3356E128D2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9790985-295F-B158-95B5-7D650CA8FB8B}"/>
              </a:ext>
            </a:extLst>
          </p:cNvPr>
          <p:cNvSpPr>
            <a:spLocks noGrp="1"/>
          </p:cNvSpPr>
          <p:nvPr>
            <p:ph type="sldNum" sz="quarter" idx="12"/>
          </p:nvPr>
        </p:nvSpPr>
        <p:spPr/>
        <p:txBody>
          <a:bodyPr/>
          <a:lstStyle/>
          <a:p>
            <a:fld id="{FE470FD0-E527-44D0-918F-395634A42D71}" type="slidenum">
              <a:rPr lang="tr-TR" smtClean="0"/>
              <a:t>‹#›</a:t>
            </a:fld>
            <a:endParaRPr lang="tr-TR"/>
          </a:p>
        </p:txBody>
      </p:sp>
    </p:spTree>
    <p:extLst>
      <p:ext uri="{BB962C8B-B14F-4D97-AF65-F5344CB8AC3E}">
        <p14:creationId xmlns:p14="http://schemas.microsoft.com/office/powerpoint/2010/main" val="1939033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76FEE90-0BE8-F83A-D61F-53CD338FC7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94D7A18-EC87-FD72-3C7A-2851FD1B3E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660F931-A70B-DBB9-ED6A-A4F151A9AE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E1F3BDA-1C46-4DDC-82EF-C1FCF1D1964B}" type="datetimeFigureOut">
              <a:rPr lang="tr-TR" smtClean="0"/>
              <a:t>29.01.2026</a:t>
            </a:fld>
            <a:endParaRPr lang="tr-TR"/>
          </a:p>
        </p:txBody>
      </p:sp>
      <p:sp>
        <p:nvSpPr>
          <p:cNvPr id="5" name="Alt Bilgi Yer Tutucusu 4">
            <a:extLst>
              <a:ext uri="{FF2B5EF4-FFF2-40B4-BE49-F238E27FC236}">
                <a16:creationId xmlns:a16="http://schemas.microsoft.com/office/drawing/2014/main" id="{552176A1-9B30-9272-CD94-078E7B8D39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4E53FE38-82D1-C87C-BC6C-6D9ACDB947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470FD0-E527-44D0-918F-395634A42D71}" type="slidenum">
              <a:rPr lang="tr-TR" smtClean="0"/>
              <a:t>‹#›</a:t>
            </a:fld>
            <a:endParaRPr lang="tr-TR"/>
          </a:p>
        </p:txBody>
      </p:sp>
    </p:spTree>
    <p:extLst>
      <p:ext uri="{BB962C8B-B14F-4D97-AF65-F5344CB8AC3E}">
        <p14:creationId xmlns:p14="http://schemas.microsoft.com/office/powerpoint/2010/main" val="239088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30E655-9943-B063-67BE-4AF9377499B3}"/>
              </a:ext>
            </a:extLst>
          </p:cNvPr>
          <p:cNvSpPr>
            <a:spLocks noGrp="1"/>
          </p:cNvSpPr>
          <p:nvPr>
            <p:ph type="ctrTitle"/>
          </p:nvPr>
        </p:nvSpPr>
        <p:spPr>
          <a:solidFill>
            <a:schemeClr val="accent4">
              <a:lumMod val="75000"/>
            </a:schemeClr>
          </a:solidFill>
        </p:spPr>
        <p:txBody>
          <a:bodyPr/>
          <a:lstStyle/>
          <a:p>
            <a:r>
              <a:rPr lang="tr-TR" dirty="0"/>
              <a:t>Gençler için Türkçe-A2</a:t>
            </a:r>
          </a:p>
        </p:txBody>
      </p:sp>
      <p:sp>
        <p:nvSpPr>
          <p:cNvPr id="3" name="Alt Başlık 2">
            <a:extLst>
              <a:ext uri="{FF2B5EF4-FFF2-40B4-BE49-F238E27FC236}">
                <a16:creationId xmlns:a16="http://schemas.microsoft.com/office/drawing/2014/main" id="{77F7E69A-9209-93F2-66E3-24039517B861}"/>
              </a:ext>
            </a:extLst>
          </p:cNvPr>
          <p:cNvSpPr>
            <a:spLocks noGrp="1"/>
          </p:cNvSpPr>
          <p:nvPr>
            <p:ph type="subTitle" idx="1"/>
          </p:nvPr>
        </p:nvSpPr>
        <p:spPr/>
        <p:txBody>
          <a:bodyPr/>
          <a:lstStyle/>
          <a:p>
            <a:r>
              <a:rPr lang="tr-TR" dirty="0" err="1"/>
              <a:t>Example</a:t>
            </a:r>
            <a:r>
              <a:rPr lang="tr-TR" dirty="0"/>
              <a:t> </a:t>
            </a:r>
            <a:r>
              <a:rPr lang="tr-TR" dirty="0" err="1"/>
              <a:t>materials</a:t>
            </a:r>
            <a:endParaRPr lang="tr-TR" dirty="0"/>
          </a:p>
        </p:txBody>
      </p:sp>
      <p:pic>
        <p:nvPicPr>
          <p:cNvPr id="5" name="Resim 4" descr="metin, yazı tipi, logo, grafik içeren bir resim&#10;&#10;Yapay zeka tarafından oluşturulmuş içerik yanlış olabilir.">
            <a:extLst>
              <a:ext uri="{FF2B5EF4-FFF2-40B4-BE49-F238E27FC236}">
                <a16:creationId xmlns:a16="http://schemas.microsoft.com/office/drawing/2014/main" id="{AB845BCE-7827-5FCE-B295-E42774E9C7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428" y="4185557"/>
            <a:ext cx="2841171" cy="2144486"/>
          </a:xfrm>
          <a:prstGeom prst="rect">
            <a:avLst/>
          </a:prstGeom>
        </p:spPr>
      </p:pic>
    </p:spTree>
    <p:extLst>
      <p:ext uri="{BB962C8B-B14F-4D97-AF65-F5344CB8AC3E}">
        <p14:creationId xmlns:p14="http://schemas.microsoft.com/office/powerpoint/2010/main" val="3579879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781A5B75-4F32-2621-9301-942D1D323E8E}"/>
              </a:ext>
            </a:extLst>
          </p:cNvPr>
          <p:cNvSpPr>
            <a:spLocks noGrp="1"/>
          </p:cNvSpPr>
          <p:nvPr>
            <p:ph idx="1"/>
          </p:nvPr>
        </p:nvSpPr>
        <p:spPr>
          <a:xfrm>
            <a:off x="572493" y="598714"/>
            <a:ext cx="6713552" cy="5591774"/>
          </a:xfrm>
        </p:spPr>
        <p:txBody>
          <a:bodyPr anchor="t">
            <a:normAutofit fontScale="92500" lnSpcReduction="10000"/>
          </a:bodyPr>
          <a:lstStyle/>
          <a:p>
            <a:endParaRPr lang="tr-TR" sz="2000" b="1" dirty="0"/>
          </a:p>
          <a:p>
            <a:r>
              <a:rPr lang="tr-TR" b="1" dirty="0" err="1"/>
              <a:t>Naomi’nin</a:t>
            </a:r>
            <a:r>
              <a:rPr lang="tr-TR" b="1" dirty="0"/>
              <a:t> Bir Günü</a:t>
            </a:r>
          </a:p>
          <a:p>
            <a:endParaRPr lang="tr-TR" dirty="0"/>
          </a:p>
          <a:p>
            <a:pPr algn="just"/>
            <a:r>
              <a:rPr lang="tr-TR" dirty="0"/>
              <a:t>Bugün sabah 7.30’da uyandım. Dişlerimi fırçaladıktan sonra kaşarlı tost yaptım. Tostu yedikten sonra sade kahve içtim. Evin anahtarını aldıktan sonra evden çıktım. Bisikletle Buket’e gittim. Buket’le birlikte yaz tatili için plan yaptık. Bir ay sonra Roma’ya gitmeye karar verdik. Uçak biletlerini aldık. Benim ilk görmek istediğim yer </a:t>
            </a:r>
            <a:r>
              <a:rPr lang="tr-TR" dirty="0" err="1"/>
              <a:t>Trevi</a:t>
            </a:r>
            <a:r>
              <a:rPr lang="tr-TR" dirty="0"/>
              <a:t> Çeşmesi. Orada dilek dileyeceğim. Buket ise </a:t>
            </a:r>
            <a:r>
              <a:rPr lang="tr-TR" dirty="0" err="1"/>
              <a:t>Kolezyum’u</a:t>
            </a:r>
            <a:r>
              <a:rPr lang="tr-TR" dirty="0"/>
              <a:t> gezmek istiyor. Hayal kurmak bile güzel. Sonraki yıl ise Antalya’ya gideceğiz.  </a:t>
            </a:r>
          </a:p>
        </p:txBody>
      </p:sp>
      <p:pic>
        <p:nvPicPr>
          <p:cNvPr id="5" name="Resim 4" descr="insan yüzü, kişi, şahıs, giyim, gülümsemek, gülüş içeren bir resim&#10;&#10;Yapay zeka tarafından oluşturulmuş içerik yanlış olabilir.">
            <a:extLst>
              <a:ext uri="{FF2B5EF4-FFF2-40B4-BE49-F238E27FC236}">
                <a16:creationId xmlns:a16="http://schemas.microsoft.com/office/drawing/2014/main" id="{6E383B8D-8E40-5EE8-A1A2-3B75466073A0}"/>
              </a:ext>
            </a:extLst>
          </p:cNvPr>
          <p:cNvPicPr>
            <a:picLocks noChangeAspect="1"/>
          </p:cNvPicPr>
          <p:nvPr/>
        </p:nvPicPr>
        <p:blipFill>
          <a:blip r:embed="rId2">
            <a:extLst>
              <a:ext uri="{28A0092B-C50C-407E-A947-70E740481C1C}">
                <a14:useLocalDpi xmlns:a14="http://schemas.microsoft.com/office/drawing/2010/main" val="0"/>
              </a:ext>
            </a:extLst>
          </a:blip>
          <a:srcRect l="3795" r="-3"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4035696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9E6D9B7-09ED-C1FB-0885-C68A4FB2030A}"/>
              </a:ext>
            </a:extLst>
          </p:cNvPr>
          <p:cNvSpPr>
            <a:spLocks noGrp="1"/>
          </p:cNvSpPr>
          <p:nvPr>
            <p:ph idx="1"/>
          </p:nvPr>
        </p:nvSpPr>
        <p:spPr>
          <a:xfrm>
            <a:off x="370115" y="206829"/>
            <a:ext cx="11397342" cy="6248400"/>
          </a:xfrm>
        </p:spPr>
        <p:txBody>
          <a:bodyPr/>
          <a:lstStyle/>
          <a:p>
            <a:endParaRPr lang="tr-TR" dirty="0"/>
          </a:p>
          <a:p>
            <a:endParaRPr lang="tr-TR" dirty="0"/>
          </a:p>
          <a:p>
            <a:r>
              <a:rPr lang="tr-TR" b="1" dirty="0">
                <a:solidFill>
                  <a:schemeClr val="tx2"/>
                </a:solidFill>
              </a:rPr>
              <a:t>Aşağıdaki soruları cevaplayınız. (D: Doğru/ Y: Yanlış)</a:t>
            </a:r>
          </a:p>
          <a:p>
            <a:r>
              <a:rPr lang="tr-TR" dirty="0" err="1"/>
              <a:t>Naomi’nin</a:t>
            </a:r>
            <a:r>
              <a:rPr lang="tr-TR" dirty="0"/>
              <a:t> arkadaşı  Beyza’dır.  (   )  </a:t>
            </a:r>
          </a:p>
          <a:p>
            <a:r>
              <a:rPr lang="tr-TR" dirty="0" err="1"/>
              <a:t>Naomi</a:t>
            </a:r>
            <a:r>
              <a:rPr lang="tr-TR" dirty="0"/>
              <a:t> arkadaşıyla tatil planı yaptı. (   )</a:t>
            </a:r>
          </a:p>
          <a:p>
            <a:r>
              <a:rPr lang="tr-TR" dirty="0" err="1"/>
              <a:t>Naomi</a:t>
            </a:r>
            <a:r>
              <a:rPr lang="tr-TR" dirty="0"/>
              <a:t> Buket’le Roma’ya gidecek.  (   )</a:t>
            </a:r>
          </a:p>
          <a:p>
            <a:r>
              <a:rPr lang="tr-TR" dirty="0" err="1"/>
              <a:t>Naomi</a:t>
            </a:r>
            <a:r>
              <a:rPr lang="tr-TR" dirty="0"/>
              <a:t>, 7.30’da uyudu.    (   )</a:t>
            </a:r>
          </a:p>
          <a:p>
            <a:r>
              <a:rPr lang="tr-TR" dirty="0" err="1"/>
              <a:t>Naomi</a:t>
            </a:r>
            <a:r>
              <a:rPr lang="tr-TR" dirty="0"/>
              <a:t>, arabayla  Buket’e gitti.  (  )</a:t>
            </a:r>
          </a:p>
          <a:p>
            <a:r>
              <a:rPr lang="tr-TR" dirty="0" err="1"/>
              <a:t>Naomi</a:t>
            </a:r>
            <a:r>
              <a:rPr lang="tr-TR" dirty="0"/>
              <a:t>, </a:t>
            </a:r>
            <a:r>
              <a:rPr lang="tr-TR" dirty="0" err="1"/>
              <a:t>Kolezyum’u</a:t>
            </a:r>
            <a:r>
              <a:rPr lang="tr-TR" dirty="0"/>
              <a:t> görmek istiyor. (  )</a:t>
            </a:r>
          </a:p>
          <a:p>
            <a:endParaRPr lang="tr-TR" dirty="0"/>
          </a:p>
          <a:p>
            <a:endParaRPr lang="tr-TR" dirty="0"/>
          </a:p>
          <a:p>
            <a:endParaRPr lang="tr-TR" dirty="0"/>
          </a:p>
        </p:txBody>
      </p:sp>
    </p:spTree>
    <p:extLst>
      <p:ext uri="{BB962C8B-B14F-4D97-AF65-F5344CB8AC3E}">
        <p14:creationId xmlns:p14="http://schemas.microsoft.com/office/powerpoint/2010/main" val="73971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descr="metin, makbuz, hava taşıtı, uçak içeren bir resim&#10;&#10;Yapay zeka tarafından oluşturulmuş içerik yanlış olabilir.">
            <a:extLst>
              <a:ext uri="{FF2B5EF4-FFF2-40B4-BE49-F238E27FC236}">
                <a16:creationId xmlns:a16="http://schemas.microsoft.com/office/drawing/2014/main" id="{07ABF7F9-14DF-7B97-0F1D-45A78B7EAB0A}"/>
              </a:ext>
            </a:extLst>
          </p:cNvPr>
          <p:cNvPicPr>
            <a:picLocks noChangeAspect="1"/>
          </p:cNvPicPr>
          <p:nvPr/>
        </p:nvPicPr>
        <p:blipFill>
          <a:blip r:embed="rId2">
            <a:extLst>
              <a:ext uri="{28A0092B-C50C-407E-A947-70E740481C1C}">
                <a14:useLocalDpi xmlns:a14="http://schemas.microsoft.com/office/drawing/2010/main" val="0"/>
              </a:ext>
            </a:extLst>
          </a:blip>
          <a:srcRect l="3445" r="2437"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İçerik Yer Tutucusu 2">
            <a:extLst>
              <a:ext uri="{FF2B5EF4-FFF2-40B4-BE49-F238E27FC236}">
                <a16:creationId xmlns:a16="http://schemas.microsoft.com/office/drawing/2014/main" id="{3E8E3669-2F0A-A044-4EFC-EA83483D03AE}"/>
              </a:ext>
            </a:extLst>
          </p:cNvPr>
          <p:cNvSpPr>
            <a:spLocks noGrp="1"/>
          </p:cNvSpPr>
          <p:nvPr>
            <p:ph idx="1"/>
          </p:nvPr>
        </p:nvSpPr>
        <p:spPr>
          <a:xfrm>
            <a:off x="5442858" y="489857"/>
            <a:ext cx="5910942" cy="5687106"/>
          </a:xfrm>
        </p:spPr>
        <p:txBody>
          <a:bodyPr>
            <a:normAutofit/>
          </a:bodyPr>
          <a:lstStyle/>
          <a:p>
            <a:endParaRPr lang="tr-TR" sz="2000" dirty="0"/>
          </a:p>
          <a:p>
            <a:r>
              <a:rPr lang="tr-TR" dirty="0">
                <a:solidFill>
                  <a:schemeClr val="tx2"/>
                </a:solidFill>
              </a:rPr>
              <a:t>Sen nereyi görmek istiyorsun?</a:t>
            </a:r>
          </a:p>
          <a:p>
            <a:endParaRPr lang="tr-TR" dirty="0">
              <a:solidFill>
                <a:schemeClr val="tx2"/>
              </a:solidFill>
            </a:endParaRPr>
          </a:p>
          <a:p>
            <a:endParaRPr lang="tr-TR" dirty="0">
              <a:solidFill>
                <a:schemeClr val="tx2"/>
              </a:solidFill>
            </a:endParaRPr>
          </a:p>
          <a:p>
            <a:r>
              <a:rPr lang="tr-TR" dirty="0">
                <a:solidFill>
                  <a:schemeClr val="tx2"/>
                </a:solidFill>
              </a:rPr>
              <a:t>Bir biletin olsa hangi ülkeyi gezmek isterdin?</a:t>
            </a:r>
          </a:p>
          <a:p>
            <a:endParaRPr lang="tr-TR" sz="2000" dirty="0"/>
          </a:p>
          <a:p>
            <a:pPr marL="0" indent="0">
              <a:buNone/>
            </a:pPr>
            <a:r>
              <a:rPr lang="tr-TR" sz="2000" dirty="0"/>
              <a:t> </a:t>
            </a:r>
          </a:p>
        </p:txBody>
      </p:sp>
    </p:spTree>
    <p:extLst>
      <p:ext uri="{BB962C8B-B14F-4D97-AF65-F5344CB8AC3E}">
        <p14:creationId xmlns:p14="http://schemas.microsoft.com/office/powerpoint/2010/main" val="703731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İçerik Yer Tutucusu 2">
            <a:extLst>
              <a:ext uri="{FF2B5EF4-FFF2-40B4-BE49-F238E27FC236}">
                <a16:creationId xmlns:a16="http://schemas.microsoft.com/office/drawing/2014/main" id="{5703A3B3-9F07-657E-A4A4-70E44068F332}"/>
              </a:ext>
            </a:extLst>
          </p:cNvPr>
          <p:cNvGraphicFramePr>
            <a:graphicFrameLocks noGrp="1"/>
          </p:cNvGraphicFramePr>
          <p:nvPr>
            <p:ph idx="1"/>
            <p:extLst>
              <p:ext uri="{D42A27DB-BD31-4B8C-83A1-F6EECF244321}">
                <p14:modId xmlns:p14="http://schemas.microsoft.com/office/powerpoint/2010/main" val="125302459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090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2A8A462-60D0-E4E6-D6C4-AF6110645CD3}"/>
              </a:ext>
            </a:extLst>
          </p:cNvPr>
          <p:cNvSpPr>
            <a:spLocks noGrp="1"/>
          </p:cNvSpPr>
          <p:nvPr>
            <p:ph idx="1"/>
          </p:nvPr>
        </p:nvSpPr>
        <p:spPr>
          <a:xfrm>
            <a:off x="640080" y="468086"/>
            <a:ext cx="4670097" cy="5725481"/>
          </a:xfrm>
        </p:spPr>
        <p:txBody>
          <a:bodyPr>
            <a:normAutofit/>
          </a:bodyPr>
          <a:lstStyle/>
          <a:p>
            <a:r>
              <a:rPr lang="tr-TR" sz="2200" b="1" dirty="0"/>
              <a:t>-</a:t>
            </a:r>
            <a:r>
              <a:rPr lang="tr-TR" b="1" dirty="0" err="1"/>
              <a:t>Abilir</a:t>
            </a:r>
            <a:r>
              <a:rPr lang="tr-TR" b="1" dirty="0"/>
              <a:t>/ </a:t>
            </a:r>
            <a:r>
              <a:rPr lang="tr-TR" b="1" dirty="0" err="1"/>
              <a:t>Ebilir</a:t>
            </a:r>
            <a:r>
              <a:rPr lang="tr-TR" b="1" dirty="0"/>
              <a:t>  (</a:t>
            </a:r>
            <a:r>
              <a:rPr lang="tr-TR" b="1" dirty="0" err="1"/>
              <a:t>example</a:t>
            </a:r>
            <a:r>
              <a:rPr lang="tr-TR" b="1" dirty="0"/>
              <a:t>)</a:t>
            </a:r>
          </a:p>
          <a:p>
            <a:endParaRPr lang="tr-TR" dirty="0"/>
          </a:p>
          <a:p>
            <a:r>
              <a:rPr lang="tr-TR" dirty="0"/>
              <a:t>Ahmet gitar çala</a:t>
            </a:r>
            <a:r>
              <a:rPr lang="tr-TR" dirty="0">
                <a:solidFill>
                  <a:schemeClr val="tx2">
                    <a:lumMod val="50000"/>
                    <a:lumOff val="50000"/>
                  </a:schemeClr>
                </a:solidFill>
              </a:rPr>
              <a:t>bilir</a:t>
            </a:r>
            <a:r>
              <a:rPr lang="tr-TR" dirty="0"/>
              <a:t> </a:t>
            </a:r>
            <a:r>
              <a:rPr lang="tr-TR" dirty="0">
                <a:solidFill>
                  <a:schemeClr val="accent2">
                    <a:lumMod val="75000"/>
                  </a:schemeClr>
                </a:solidFill>
              </a:rPr>
              <a:t>mi</a:t>
            </a:r>
            <a:r>
              <a:rPr lang="tr-TR" dirty="0"/>
              <a:t>?</a:t>
            </a:r>
          </a:p>
          <a:p>
            <a:pPr marL="0" indent="0">
              <a:buNone/>
            </a:pPr>
            <a:r>
              <a:rPr lang="tr-TR" dirty="0"/>
              <a:t>Ahmet gitar çala</a:t>
            </a:r>
            <a:r>
              <a:rPr lang="tr-TR" dirty="0">
                <a:solidFill>
                  <a:schemeClr val="tx2">
                    <a:lumMod val="50000"/>
                    <a:lumOff val="50000"/>
                  </a:schemeClr>
                </a:solidFill>
              </a:rPr>
              <a:t>bilir</a:t>
            </a:r>
            <a:r>
              <a:rPr lang="tr-TR" dirty="0"/>
              <a:t>. (+)</a:t>
            </a:r>
          </a:p>
          <a:p>
            <a:endParaRPr lang="tr-TR" dirty="0"/>
          </a:p>
          <a:p>
            <a:r>
              <a:rPr lang="tr-TR" dirty="0"/>
              <a:t>Ahmet dans ede</a:t>
            </a:r>
            <a:r>
              <a:rPr lang="tr-TR" dirty="0">
                <a:solidFill>
                  <a:schemeClr val="tx2">
                    <a:lumMod val="50000"/>
                    <a:lumOff val="50000"/>
                  </a:schemeClr>
                </a:solidFill>
              </a:rPr>
              <a:t>bilir</a:t>
            </a:r>
            <a:r>
              <a:rPr lang="tr-TR" dirty="0"/>
              <a:t> </a:t>
            </a:r>
            <a:r>
              <a:rPr lang="tr-TR" dirty="0">
                <a:solidFill>
                  <a:schemeClr val="accent2">
                    <a:lumMod val="75000"/>
                  </a:schemeClr>
                </a:solidFill>
              </a:rPr>
              <a:t>mi</a:t>
            </a:r>
            <a:r>
              <a:rPr lang="tr-TR" dirty="0"/>
              <a:t>?</a:t>
            </a:r>
          </a:p>
          <a:p>
            <a:r>
              <a:rPr lang="tr-TR" dirty="0"/>
              <a:t>Ahmet dans ed</a:t>
            </a:r>
            <a:r>
              <a:rPr lang="tr-TR" dirty="0">
                <a:solidFill>
                  <a:schemeClr val="accent5"/>
                </a:solidFill>
              </a:rPr>
              <a:t>emez</a:t>
            </a:r>
            <a:r>
              <a:rPr lang="tr-TR" dirty="0"/>
              <a:t>. (-)</a:t>
            </a:r>
          </a:p>
        </p:txBody>
      </p:sp>
      <p:pic>
        <p:nvPicPr>
          <p:cNvPr id="11" name="Resim 10" descr="müzik aleti, müzik, kişi, şahıs, yaylı çalgı içeren bir resim&#10;&#10;Yapay zeka tarafından oluşturulmuş içerik yanlış olabilir.">
            <a:extLst>
              <a:ext uri="{FF2B5EF4-FFF2-40B4-BE49-F238E27FC236}">
                <a16:creationId xmlns:a16="http://schemas.microsoft.com/office/drawing/2014/main" id="{2464FB4C-ACE4-4311-0CFE-E77ADFD8846B}"/>
              </a:ext>
            </a:extLst>
          </p:cNvPr>
          <p:cNvPicPr>
            <a:picLocks noChangeAspect="1"/>
          </p:cNvPicPr>
          <p:nvPr/>
        </p:nvPicPr>
        <p:blipFill>
          <a:blip r:embed="rId2">
            <a:extLst>
              <a:ext uri="{28A0092B-C50C-407E-A947-70E740481C1C}">
                <a14:useLocalDpi xmlns:a14="http://schemas.microsoft.com/office/drawing/2010/main" val="0"/>
              </a:ext>
            </a:extLst>
          </a:blip>
          <a:srcRect r="-1" b="3345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02942212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TotalTime>
  <Words>192</Words>
  <Application>Microsoft Office PowerPoint</Application>
  <PresentationFormat>Geniş ekran</PresentationFormat>
  <Paragraphs>32</Paragraphs>
  <Slides>6</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6</vt:i4>
      </vt:variant>
    </vt:vector>
  </HeadingPairs>
  <TitlesOfParts>
    <vt:vector size="10" baseType="lpstr">
      <vt:lpstr>Aptos</vt:lpstr>
      <vt:lpstr>Aptos Display</vt:lpstr>
      <vt:lpstr>Arial</vt:lpstr>
      <vt:lpstr>Office Teması</vt:lpstr>
      <vt:lpstr>Gençler için Türkçe-A2</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Fatih Yalıner</dc:creator>
  <cp:lastModifiedBy>Fatih Yalıner</cp:lastModifiedBy>
  <cp:revision>1</cp:revision>
  <dcterms:created xsi:type="dcterms:W3CDTF">2026-01-29T12:29:37Z</dcterms:created>
  <dcterms:modified xsi:type="dcterms:W3CDTF">2026-01-29T13:55:13Z</dcterms:modified>
</cp:coreProperties>
</file>