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1" r:id="rId5"/>
    <p:sldId id="259" r:id="rId6"/>
    <p:sldId id="262"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04BB34-D19E-49AE-B02B-49D693F406B0}" v="1" dt="2026-01-31T08:33:33.2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tih Yalıner" userId="8a31ce87a6ee19b0" providerId="LiveId" clId="{A5DE327F-7231-4540-A13F-B091995BBBBF}"/>
    <pc:docChg chg="undo custSel delSld modSld">
      <pc:chgData name="Fatih Yalıner" userId="8a31ce87a6ee19b0" providerId="LiveId" clId="{A5DE327F-7231-4540-A13F-B091995BBBBF}" dt="2026-01-31T08:53:23.704" v="39" actId="20577"/>
      <pc:docMkLst>
        <pc:docMk/>
      </pc:docMkLst>
      <pc:sldChg chg="addSp modSp mod">
        <pc:chgData name="Fatih Yalıner" userId="8a31ce87a6ee19b0" providerId="LiveId" clId="{A5DE327F-7231-4540-A13F-B091995BBBBF}" dt="2026-01-31T08:53:23.704" v="39" actId="20577"/>
        <pc:sldMkLst>
          <pc:docMk/>
          <pc:sldMk cId="3836812740" sldId="256"/>
        </pc:sldMkLst>
        <pc:spChg chg="mod">
          <ac:chgData name="Fatih Yalıner" userId="8a31ce87a6ee19b0" providerId="LiveId" clId="{A5DE327F-7231-4540-A13F-B091995BBBBF}" dt="2026-01-31T08:53:23.704" v="39" actId="20577"/>
          <ac:spMkLst>
            <pc:docMk/>
            <pc:sldMk cId="3836812740" sldId="256"/>
            <ac:spMk id="2" creationId="{A485C2D5-1138-483B-9870-58D0BA44C8DF}"/>
          </ac:spMkLst>
        </pc:spChg>
        <pc:picChg chg="add mod">
          <ac:chgData name="Fatih Yalıner" userId="8a31ce87a6ee19b0" providerId="LiveId" clId="{A5DE327F-7231-4540-A13F-B091995BBBBF}" dt="2026-01-31T08:33:57.244" v="10" actId="14100"/>
          <ac:picMkLst>
            <pc:docMk/>
            <pc:sldMk cId="3836812740" sldId="256"/>
            <ac:picMk id="5" creationId="{B419CB6C-AAFB-6F59-A73C-8041FB586F61}"/>
          </ac:picMkLst>
        </pc:picChg>
      </pc:sldChg>
      <pc:sldChg chg="modSp del mod">
        <pc:chgData name="Fatih Yalıner" userId="8a31ce87a6ee19b0" providerId="LiveId" clId="{A5DE327F-7231-4540-A13F-B091995BBBBF}" dt="2026-01-31T08:34:39.427" v="12" actId="47"/>
        <pc:sldMkLst>
          <pc:docMk/>
          <pc:sldMk cId="128389885" sldId="260"/>
        </pc:sldMkLst>
        <pc:spChg chg="mod">
          <ac:chgData name="Fatih Yalıner" userId="8a31ce87a6ee19b0" providerId="LiveId" clId="{A5DE327F-7231-4540-A13F-B091995BBBBF}" dt="2026-01-31T08:34:33.774" v="11" actId="5793"/>
          <ac:spMkLst>
            <pc:docMk/>
            <pc:sldMk cId="128389885" sldId="260"/>
            <ac:spMk id="3" creationId="{C0C515FF-9E50-A51F-CAEA-C329D622B431}"/>
          </ac:spMkLst>
        </pc:spChg>
      </pc:sldChg>
      <pc:sldChg chg="addSp delSp modSp mod setBg">
        <pc:chgData name="Fatih Yalıner" userId="8a31ce87a6ee19b0" providerId="LiveId" clId="{A5DE327F-7231-4540-A13F-B091995BBBBF}" dt="2026-01-31T08:36:37.011" v="24" actId="26606"/>
        <pc:sldMkLst>
          <pc:docMk/>
          <pc:sldMk cId="2384132815" sldId="261"/>
        </pc:sldMkLst>
        <pc:spChg chg="add del mod">
          <ac:chgData name="Fatih Yalıner" userId="8a31ce87a6ee19b0" providerId="LiveId" clId="{A5DE327F-7231-4540-A13F-B091995BBBBF}" dt="2026-01-31T08:36:37.011" v="24" actId="26606"/>
          <ac:spMkLst>
            <pc:docMk/>
            <pc:sldMk cId="2384132815" sldId="261"/>
            <ac:spMk id="3" creationId="{43A7128B-8995-417C-01F0-47B3A504391D}"/>
          </ac:spMkLst>
        </pc:spChg>
        <pc:spChg chg="add del">
          <ac:chgData name="Fatih Yalıner" userId="8a31ce87a6ee19b0" providerId="LiveId" clId="{A5DE327F-7231-4540-A13F-B091995BBBBF}" dt="2026-01-31T08:36:37.011" v="24" actId="26606"/>
          <ac:spMkLst>
            <pc:docMk/>
            <pc:sldMk cId="2384132815" sldId="261"/>
            <ac:spMk id="8" creationId="{F837543A-6020-4505-A233-C9DB4BF74011}"/>
          </ac:spMkLst>
        </pc:spChg>
        <pc:spChg chg="add del">
          <ac:chgData name="Fatih Yalıner" userId="8a31ce87a6ee19b0" providerId="LiveId" clId="{A5DE327F-7231-4540-A13F-B091995BBBBF}" dt="2026-01-31T08:35:15.236" v="14" actId="26606"/>
          <ac:spMkLst>
            <pc:docMk/>
            <pc:sldMk cId="2384132815" sldId="261"/>
            <ac:spMk id="9" creationId="{AE3A741D-C19B-960A-5803-1C5887147820}"/>
          </ac:spMkLst>
        </pc:spChg>
        <pc:spChg chg="add del">
          <ac:chgData name="Fatih Yalıner" userId="8a31ce87a6ee19b0" providerId="LiveId" clId="{A5DE327F-7231-4540-A13F-B091995BBBBF}" dt="2026-01-31T08:36:37.011" v="24" actId="26606"/>
          <ac:spMkLst>
            <pc:docMk/>
            <pc:sldMk cId="2384132815" sldId="261"/>
            <ac:spMk id="10" creationId="{35B16301-FB18-48BA-A6DD-C37CAF6F9A18}"/>
          </ac:spMkLst>
        </pc:spChg>
        <pc:spChg chg="add del">
          <ac:chgData name="Fatih Yalıner" userId="8a31ce87a6ee19b0" providerId="LiveId" clId="{A5DE327F-7231-4540-A13F-B091995BBBBF}" dt="2026-01-31T08:35:15.236" v="14" actId="26606"/>
          <ac:spMkLst>
            <pc:docMk/>
            <pc:sldMk cId="2384132815" sldId="261"/>
            <ac:spMk id="11" creationId="{DC39DE25-0E4E-0AA7-0932-1D78C2372786}"/>
          </ac:spMkLst>
        </pc:spChg>
        <pc:spChg chg="add del">
          <ac:chgData name="Fatih Yalıner" userId="8a31ce87a6ee19b0" providerId="LiveId" clId="{A5DE327F-7231-4540-A13F-B091995BBBBF}" dt="2026-01-31T08:36:37.011" v="24" actId="26606"/>
          <ac:spMkLst>
            <pc:docMk/>
            <pc:sldMk cId="2384132815" sldId="261"/>
            <ac:spMk id="12" creationId="{C3C0D90E-074A-4F52-9B11-B52BEF4BCBE5}"/>
          </ac:spMkLst>
        </pc:spChg>
        <pc:spChg chg="add del">
          <ac:chgData name="Fatih Yalıner" userId="8a31ce87a6ee19b0" providerId="LiveId" clId="{A5DE327F-7231-4540-A13F-B091995BBBBF}" dt="2026-01-31T08:35:15.236" v="14" actId="26606"/>
          <ac:spMkLst>
            <pc:docMk/>
            <pc:sldMk cId="2384132815" sldId="261"/>
            <ac:spMk id="13" creationId="{8D6EA299-0840-6DEA-E670-C49AEBC87E89}"/>
          </ac:spMkLst>
        </pc:spChg>
        <pc:spChg chg="add del">
          <ac:chgData name="Fatih Yalıner" userId="8a31ce87a6ee19b0" providerId="LiveId" clId="{A5DE327F-7231-4540-A13F-B091995BBBBF}" dt="2026-01-31T08:36:37.011" v="24" actId="26606"/>
          <ac:spMkLst>
            <pc:docMk/>
            <pc:sldMk cId="2384132815" sldId="261"/>
            <ac:spMk id="14" creationId="{CABBD4C1-E6F8-46F6-8152-A8A97490BF4D}"/>
          </ac:spMkLst>
        </pc:spChg>
        <pc:spChg chg="add del">
          <ac:chgData name="Fatih Yalıner" userId="8a31ce87a6ee19b0" providerId="LiveId" clId="{A5DE327F-7231-4540-A13F-B091995BBBBF}" dt="2026-01-31T08:36:37.011" v="24" actId="26606"/>
          <ac:spMkLst>
            <pc:docMk/>
            <pc:sldMk cId="2384132815" sldId="261"/>
            <ac:spMk id="16" creationId="{83BA5EF5-1FE9-4BF9-83BB-269BCDDF6156}"/>
          </ac:spMkLst>
        </pc:spChg>
        <pc:spChg chg="add del">
          <ac:chgData name="Fatih Yalıner" userId="8a31ce87a6ee19b0" providerId="LiveId" clId="{A5DE327F-7231-4540-A13F-B091995BBBBF}" dt="2026-01-31T08:36:37.011" v="24" actId="26606"/>
          <ac:spMkLst>
            <pc:docMk/>
            <pc:sldMk cId="2384132815" sldId="261"/>
            <ac:spMk id="20" creationId="{88853921-7BC9-4BDE-ACAB-133C683C82D6}"/>
          </ac:spMkLst>
        </pc:spChg>
        <pc:spChg chg="add del">
          <ac:chgData name="Fatih Yalıner" userId="8a31ce87a6ee19b0" providerId="LiveId" clId="{A5DE327F-7231-4540-A13F-B091995BBBBF}" dt="2026-01-31T08:36:37.011" v="24" actId="26606"/>
          <ac:spMkLst>
            <pc:docMk/>
            <pc:sldMk cId="2384132815" sldId="261"/>
            <ac:spMk id="22" creationId="{09192968-3AE7-4470-A61C-97294BB92731}"/>
          </ac:spMkLst>
        </pc:spChg>
        <pc:spChg chg="add del">
          <ac:chgData name="Fatih Yalıner" userId="8a31ce87a6ee19b0" providerId="LiveId" clId="{A5DE327F-7231-4540-A13F-B091995BBBBF}" dt="2026-01-31T08:36:37.011" v="24" actId="26606"/>
          <ac:spMkLst>
            <pc:docMk/>
            <pc:sldMk cId="2384132815" sldId="261"/>
            <ac:spMk id="24" creationId="{3AB72E55-43E4-4356-BFE8-E2102CB0B505}"/>
          </ac:spMkLst>
        </pc:spChg>
        <pc:graphicFrameChg chg="add del modGraphic">
          <ac:chgData name="Fatih Yalıner" userId="8a31ce87a6ee19b0" providerId="LiveId" clId="{A5DE327F-7231-4540-A13F-B091995BBBBF}" dt="2026-01-31T08:35:51.953" v="22" actId="26606"/>
          <ac:graphicFrameMkLst>
            <pc:docMk/>
            <pc:sldMk cId="2384132815" sldId="261"/>
            <ac:graphicFrameMk id="15" creationId="{21C9BAAE-79CD-57F5-2E41-943EF9FD3A57}"/>
          </ac:graphicFrameMkLst>
        </pc:graphicFrameChg>
        <pc:picChg chg="add del">
          <ac:chgData name="Fatih Yalıner" userId="8a31ce87a6ee19b0" providerId="LiveId" clId="{A5DE327F-7231-4540-A13F-B091995BBBBF}" dt="2026-01-31T08:35:15.236" v="14" actId="26606"/>
          <ac:picMkLst>
            <pc:docMk/>
            <pc:sldMk cId="2384132815" sldId="261"/>
            <ac:picMk id="5" creationId="{607A9845-FF72-0D5C-8D14-F62D04998DEA}"/>
          </ac:picMkLst>
        </pc:picChg>
        <pc:cxnChg chg="add del">
          <ac:chgData name="Fatih Yalıner" userId="8a31ce87a6ee19b0" providerId="LiveId" clId="{A5DE327F-7231-4540-A13F-B091995BBBBF}" dt="2026-01-31T08:36:37.011" v="24" actId="26606"/>
          <ac:cxnSpMkLst>
            <pc:docMk/>
            <pc:sldMk cId="2384132815" sldId="261"/>
            <ac:cxnSpMk id="18" creationId="{4B3BCACB-5880-460B-9606-8C433A9AF99D}"/>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9F2D1C-CD1E-3B1E-107C-41D7C48ED9A3}"/>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A763DC4-A951-7520-6B48-2DA7600FEB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CC978AD-837D-E36F-D667-383409674F39}"/>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5" name="Alt Bilgi Yer Tutucusu 4">
            <a:extLst>
              <a:ext uri="{FF2B5EF4-FFF2-40B4-BE49-F238E27FC236}">
                <a16:creationId xmlns:a16="http://schemas.microsoft.com/office/drawing/2014/main" id="{D7AFA872-DD0A-144E-576F-A3015DE86DE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BB51824-95BE-26B3-ED13-6CBABB935196}"/>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2837346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CDDA64C-82C6-D73F-3E58-69D76F942CD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9A34574-58FC-6904-4A28-8BCEA3B3818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A0EDEF3-4461-9ADD-9CCF-E26E4BB3763A}"/>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5" name="Alt Bilgi Yer Tutucusu 4">
            <a:extLst>
              <a:ext uri="{FF2B5EF4-FFF2-40B4-BE49-F238E27FC236}">
                <a16:creationId xmlns:a16="http://schemas.microsoft.com/office/drawing/2014/main" id="{6309BDC1-FE39-560F-E71F-D7885D8D8F4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DAB214B-10B7-E6CC-2D7C-B7D4E90292AB}"/>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4074418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B486B8-A299-E7DB-A018-F9A10BA7DC2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FD934C43-06AB-4B27-32ED-66BCA0F943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AC25A77-EC3A-8FAB-F773-160B681F9C77}"/>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5" name="Alt Bilgi Yer Tutucusu 4">
            <a:extLst>
              <a:ext uri="{FF2B5EF4-FFF2-40B4-BE49-F238E27FC236}">
                <a16:creationId xmlns:a16="http://schemas.microsoft.com/office/drawing/2014/main" id="{E8DC3463-12A7-E0DD-A139-63EFCFACA71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BB7FD99-05C8-A3D5-AFF5-09C98298A038}"/>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1173331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D83E00-45DF-5231-FAFF-A476CBBB1E3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D311F44-E254-B403-8369-BA6F58D9E62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8E979D13-D671-850E-EB35-A5CCBDFC8B36}"/>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901C08F-1CD7-234F-8DDB-050B127A1CDD}"/>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6" name="Alt Bilgi Yer Tutucusu 5">
            <a:extLst>
              <a:ext uri="{FF2B5EF4-FFF2-40B4-BE49-F238E27FC236}">
                <a16:creationId xmlns:a16="http://schemas.microsoft.com/office/drawing/2014/main" id="{190DB5A2-A539-4792-A3B5-04D05E9421F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D1E9A2A-F1BC-FEE5-BB9C-91EB37EC14A4}"/>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3983751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4309A9-AFAA-649A-E240-80B62DD402B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BF7434C-EA6A-A3AE-015B-79BC5D58B6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CD4B4E9-3B35-4FE0-1831-607046293749}"/>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8779888C-78F6-9815-3A69-5B18E7355A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EDE02421-9C94-E3AB-88B6-FE8646D4D2A5}"/>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DD2F15C7-A709-2BBF-F058-BA1E331D6C5F}"/>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8" name="Alt Bilgi Yer Tutucusu 7">
            <a:extLst>
              <a:ext uri="{FF2B5EF4-FFF2-40B4-BE49-F238E27FC236}">
                <a16:creationId xmlns:a16="http://schemas.microsoft.com/office/drawing/2014/main" id="{FD48054A-97A7-BF1B-8E8D-3EB27E67DB8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86A7E919-5F2F-8B3A-DFB7-0CC93026E3FF}"/>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3113672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775AA7-A7A4-C719-E43A-4D1DE8139AD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1D083C59-EC97-7037-F4AE-2AD5CB0A7FB1}"/>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4" name="Alt Bilgi Yer Tutucusu 3">
            <a:extLst>
              <a:ext uri="{FF2B5EF4-FFF2-40B4-BE49-F238E27FC236}">
                <a16:creationId xmlns:a16="http://schemas.microsoft.com/office/drawing/2014/main" id="{F38B879C-B639-6CA5-3ADC-3610734A38C8}"/>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BE52CDB-EF38-B005-BD4D-02F5124E910F}"/>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1756843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5CDABF6-F96F-AD0A-B878-204E67B50153}"/>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3" name="Alt Bilgi Yer Tutucusu 2">
            <a:extLst>
              <a:ext uri="{FF2B5EF4-FFF2-40B4-BE49-F238E27FC236}">
                <a16:creationId xmlns:a16="http://schemas.microsoft.com/office/drawing/2014/main" id="{21CA77A0-D954-9D3B-F8D0-3B36A73850D6}"/>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61DD15B-C064-2ACB-3FDF-4A7DEB4E2EF6}"/>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2157974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E5BE45-0292-A129-764F-FC4249BCE03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B3C0D36-9051-A663-27AD-B4606ACA63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A24DF40F-C4C0-8CC4-A5F5-583F4B1AF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5480ECA-A802-0FA9-3900-6B4C1FFD3187}"/>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6" name="Alt Bilgi Yer Tutucusu 5">
            <a:extLst>
              <a:ext uri="{FF2B5EF4-FFF2-40B4-BE49-F238E27FC236}">
                <a16:creationId xmlns:a16="http://schemas.microsoft.com/office/drawing/2014/main" id="{B2E12BB6-F820-A35C-7BA8-DAC3E107F36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7E59374-7C71-A03B-22A9-FA2FD9B66706}"/>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1320544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55C186-9A77-B884-B45B-1C6BF1FC756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DE435C7A-CD6F-90A4-FB43-B428F8C3CD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B0631295-E50F-4AA1-E002-66744EE085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5EFC809-15FF-F49C-5E56-37E36AF7DF29}"/>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6" name="Alt Bilgi Yer Tutucusu 5">
            <a:extLst>
              <a:ext uri="{FF2B5EF4-FFF2-40B4-BE49-F238E27FC236}">
                <a16:creationId xmlns:a16="http://schemas.microsoft.com/office/drawing/2014/main" id="{EE2C0DE2-5D25-1615-5993-AF0DD82D123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CB82993-B28D-DCB6-662D-932B9EE20BCA}"/>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3927250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3D3E57-284E-595E-86A5-C9BA35904EE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CD7FE86B-9777-CA7A-D27C-E20FCDF3F89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3D1BDFA-80B9-9B5F-5B20-F8D6EB7B8B94}"/>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5" name="Alt Bilgi Yer Tutucusu 4">
            <a:extLst>
              <a:ext uri="{FF2B5EF4-FFF2-40B4-BE49-F238E27FC236}">
                <a16:creationId xmlns:a16="http://schemas.microsoft.com/office/drawing/2014/main" id="{506F24D3-7837-3334-9D13-B5A6CDF5584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0C43FD7-ED8C-5F15-B9C3-52DFCB833E9E}"/>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1259884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6D671B9-78FA-F2A7-F097-3380A60A454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3F4090F9-FEC4-D159-04C9-1FCE3E2253F3}"/>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5443DFB-6DE4-4D1E-C963-7C7415B77355}"/>
              </a:ext>
            </a:extLst>
          </p:cNvPr>
          <p:cNvSpPr>
            <a:spLocks noGrp="1"/>
          </p:cNvSpPr>
          <p:nvPr>
            <p:ph type="dt" sz="half" idx="10"/>
          </p:nvPr>
        </p:nvSpPr>
        <p:spPr/>
        <p:txBody>
          <a:bodyPr/>
          <a:lstStyle/>
          <a:p>
            <a:fld id="{E13C645A-916F-459A-A8D2-F4EF283B4104}" type="datetimeFigureOut">
              <a:rPr lang="tr-TR" smtClean="0"/>
              <a:t>31.01.2026</a:t>
            </a:fld>
            <a:endParaRPr lang="tr-TR"/>
          </a:p>
        </p:txBody>
      </p:sp>
      <p:sp>
        <p:nvSpPr>
          <p:cNvPr id="5" name="Alt Bilgi Yer Tutucusu 4">
            <a:extLst>
              <a:ext uri="{FF2B5EF4-FFF2-40B4-BE49-F238E27FC236}">
                <a16:creationId xmlns:a16="http://schemas.microsoft.com/office/drawing/2014/main" id="{0E803207-4DE8-2ED6-BBD6-C1CBE60C0ED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C2A11BC-660E-0E7B-FE51-9646BA36F829}"/>
              </a:ext>
            </a:extLst>
          </p:cNvPr>
          <p:cNvSpPr>
            <a:spLocks noGrp="1"/>
          </p:cNvSpPr>
          <p:nvPr>
            <p:ph type="sldNum" sz="quarter" idx="12"/>
          </p:nvPr>
        </p:nvSpPr>
        <p:spPr/>
        <p:txBody>
          <a:bodyPr/>
          <a:lstStyle/>
          <a:p>
            <a:fld id="{1BCA2D08-F834-4945-8B09-7AD939591BA7}" type="slidenum">
              <a:rPr lang="tr-TR" smtClean="0"/>
              <a:t>‹#›</a:t>
            </a:fld>
            <a:endParaRPr lang="tr-TR"/>
          </a:p>
        </p:txBody>
      </p:sp>
    </p:spTree>
    <p:extLst>
      <p:ext uri="{BB962C8B-B14F-4D97-AF65-F5344CB8AC3E}">
        <p14:creationId xmlns:p14="http://schemas.microsoft.com/office/powerpoint/2010/main" val="707906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78CE5689-C5EA-52B3-D63F-6E2EE5A329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25C48ED-AC06-03B4-4EB7-3AF57F8A5B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1DEB193-3403-CF57-5800-2EFF667096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3C645A-916F-459A-A8D2-F4EF283B4104}" type="datetimeFigureOut">
              <a:rPr lang="tr-TR" smtClean="0"/>
              <a:t>31.01.2026</a:t>
            </a:fld>
            <a:endParaRPr lang="tr-TR"/>
          </a:p>
        </p:txBody>
      </p:sp>
      <p:sp>
        <p:nvSpPr>
          <p:cNvPr id="5" name="Alt Bilgi Yer Tutucusu 4">
            <a:extLst>
              <a:ext uri="{FF2B5EF4-FFF2-40B4-BE49-F238E27FC236}">
                <a16:creationId xmlns:a16="http://schemas.microsoft.com/office/drawing/2014/main" id="{893457AC-DE6F-66BF-C798-367CC9EC6B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3655E23D-550F-FB4D-9714-DB8009F985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CA2D08-F834-4945-8B09-7AD939591BA7}" type="slidenum">
              <a:rPr lang="tr-TR" smtClean="0"/>
              <a:t>‹#›</a:t>
            </a:fld>
            <a:endParaRPr lang="tr-TR"/>
          </a:p>
        </p:txBody>
      </p:sp>
    </p:spTree>
    <p:extLst>
      <p:ext uri="{BB962C8B-B14F-4D97-AF65-F5344CB8AC3E}">
        <p14:creationId xmlns:p14="http://schemas.microsoft.com/office/powerpoint/2010/main" val="2784482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85C2D5-1138-483B-9870-58D0BA44C8DF}"/>
              </a:ext>
            </a:extLst>
          </p:cNvPr>
          <p:cNvSpPr>
            <a:spLocks noGrp="1"/>
          </p:cNvSpPr>
          <p:nvPr>
            <p:ph type="ctrTitle"/>
          </p:nvPr>
        </p:nvSpPr>
        <p:spPr>
          <a:solidFill>
            <a:schemeClr val="accent1">
              <a:lumMod val="40000"/>
              <a:lumOff val="60000"/>
            </a:schemeClr>
          </a:solidFill>
        </p:spPr>
        <p:txBody>
          <a:bodyPr/>
          <a:lstStyle/>
          <a:p>
            <a:r>
              <a:rPr lang="tr-TR" dirty="0"/>
              <a:t>Gençler için Türkçe-B1</a:t>
            </a:r>
          </a:p>
        </p:txBody>
      </p:sp>
      <p:sp>
        <p:nvSpPr>
          <p:cNvPr id="3" name="Alt Başlık 2">
            <a:extLst>
              <a:ext uri="{FF2B5EF4-FFF2-40B4-BE49-F238E27FC236}">
                <a16:creationId xmlns:a16="http://schemas.microsoft.com/office/drawing/2014/main" id="{4267EF57-08EC-6C0E-5DF7-C94C35BDECA2}"/>
              </a:ext>
            </a:extLst>
          </p:cNvPr>
          <p:cNvSpPr>
            <a:spLocks noGrp="1"/>
          </p:cNvSpPr>
          <p:nvPr>
            <p:ph type="subTitle" idx="1"/>
          </p:nvPr>
        </p:nvSpPr>
        <p:spPr/>
        <p:txBody>
          <a:bodyPr/>
          <a:lstStyle/>
          <a:p>
            <a:r>
              <a:rPr lang="tr-TR" dirty="0" err="1"/>
              <a:t>Example</a:t>
            </a:r>
            <a:r>
              <a:rPr lang="tr-TR" dirty="0"/>
              <a:t> </a:t>
            </a:r>
            <a:r>
              <a:rPr lang="tr-TR" dirty="0" err="1"/>
              <a:t>Materials</a:t>
            </a:r>
            <a:endParaRPr lang="tr-TR" dirty="0"/>
          </a:p>
        </p:txBody>
      </p:sp>
      <p:pic>
        <p:nvPicPr>
          <p:cNvPr id="5" name="Resim 4" descr="metin, yazı tipi, logo, grafik içeren bir resim&#10;&#10;Yapay zeka tarafından oluşturulmuş içerik yanlış olabilir.">
            <a:extLst>
              <a:ext uri="{FF2B5EF4-FFF2-40B4-BE49-F238E27FC236}">
                <a16:creationId xmlns:a16="http://schemas.microsoft.com/office/drawing/2014/main" id="{B419CB6C-AAFB-6F59-A73C-8041FB586F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286" y="4648199"/>
            <a:ext cx="2253344" cy="1774371"/>
          </a:xfrm>
          <a:prstGeom prst="rect">
            <a:avLst/>
          </a:prstGeom>
        </p:spPr>
      </p:pic>
    </p:spTree>
    <p:extLst>
      <p:ext uri="{BB962C8B-B14F-4D97-AF65-F5344CB8AC3E}">
        <p14:creationId xmlns:p14="http://schemas.microsoft.com/office/powerpoint/2010/main" val="3836812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0830FD4-D339-0339-2A9E-D97EFF92E932}"/>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Mira’nın Hayali</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descr="müzik, müzik aleti, klavye, resim içeren bir resim&#10;&#10;Yapay zeka tarafından oluşturulmuş içerik yanlış olabilir.">
            <a:extLst>
              <a:ext uri="{FF2B5EF4-FFF2-40B4-BE49-F238E27FC236}">
                <a16:creationId xmlns:a16="http://schemas.microsoft.com/office/drawing/2014/main" id="{E37A2D7C-4DC3-4CDA-0B07-E3B3B9AB60C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303"/>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08682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931F948-9E0E-B237-D47A-44E4D57E10B9}"/>
              </a:ext>
            </a:extLst>
          </p:cNvPr>
          <p:cNvSpPr>
            <a:spLocks noGrp="1"/>
          </p:cNvSpPr>
          <p:nvPr>
            <p:ph idx="1"/>
          </p:nvPr>
        </p:nvSpPr>
        <p:spPr>
          <a:xfrm>
            <a:off x="337457" y="337457"/>
            <a:ext cx="11016343" cy="6183086"/>
          </a:xfrm>
        </p:spPr>
        <p:txBody>
          <a:bodyPr/>
          <a:lstStyle/>
          <a:p>
            <a:endParaRPr lang="tr-TR" dirty="0"/>
          </a:p>
          <a:p>
            <a:r>
              <a:rPr lang="tr-TR" b="1" dirty="0"/>
              <a:t>Mira’nın Hayali</a:t>
            </a:r>
          </a:p>
          <a:p>
            <a:endParaRPr lang="tr-TR" dirty="0"/>
          </a:p>
          <a:p>
            <a:pPr algn="just"/>
            <a:r>
              <a:rPr lang="tr-TR" dirty="0"/>
              <a:t>Mira’nın en sevdiği şey müzikti. Her gün Beethoven, Mozart gibi müzisyenleri dinlerdi. Her zaman onlar gibi piyano çaldığını hayal ederdi. Kendi müziği yaratmak tek hayaliydi. Arkadaşlarına bu hayali söylediğinde ona güldüler. Mira, piyano çalmayı bile bilmiyordu. Fakat bir gün televizyonda </a:t>
            </a:r>
            <a:r>
              <a:rPr lang="tr-TR" dirty="0" err="1"/>
              <a:t>Evgeny</a:t>
            </a:r>
            <a:r>
              <a:rPr lang="tr-TR" dirty="0"/>
              <a:t> </a:t>
            </a:r>
            <a:r>
              <a:rPr lang="tr-TR" dirty="0" err="1"/>
              <a:t>Grinko’nun</a:t>
            </a:r>
            <a:r>
              <a:rPr lang="tr-TR" dirty="0"/>
              <a:t> müziğini dinledi. Onun müziğini çok sevdi. Onun posta adresini buldu. Mektuplar yazdı. </a:t>
            </a:r>
            <a:r>
              <a:rPr lang="tr-TR" dirty="0" err="1"/>
              <a:t>Grinko</a:t>
            </a:r>
            <a:r>
              <a:rPr lang="tr-TR" dirty="0"/>
              <a:t>, </a:t>
            </a:r>
            <a:r>
              <a:rPr lang="tr-TR" dirty="0" err="1"/>
              <a:t>Mira’ya</a:t>
            </a:r>
            <a:r>
              <a:rPr lang="tr-TR" dirty="0"/>
              <a:t> mektup yazdı. Piyano çalmasına yardımcı olacağını söyledi. Mira, çok sevindi. </a:t>
            </a:r>
            <a:r>
              <a:rPr lang="tr-TR" dirty="0" err="1"/>
              <a:t>Grinko</a:t>
            </a:r>
            <a:r>
              <a:rPr lang="tr-TR" dirty="0"/>
              <a:t>, </a:t>
            </a:r>
            <a:r>
              <a:rPr lang="tr-TR" dirty="0" err="1"/>
              <a:t>Mira’ya</a:t>
            </a:r>
            <a:r>
              <a:rPr lang="tr-TR" dirty="0"/>
              <a:t> piyano çalmasını öğretmeye çalıştı. Mira, pes etmedi. Çok çalıştı. Hayaline sonunda ulaştı.</a:t>
            </a:r>
          </a:p>
          <a:p>
            <a:endParaRPr lang="tr-TR" dirty="0"/>
          </a:p>
        </p:txBody>
      </p:sp>
    </p:spTree>
    <p:extLst>
      <p:ext uri="{BB962C8B-B14F-4D97-AF65-F5344CB8AC3E}">
        <p14:creationId xmlns:p14="http://schemas.microsoft.com/office/powerpoint/2010/main" val="2330622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3A7128B-8995-417C-01F0-47B3A504391D}"/>
              </a:ext>
            </a:extLst>
          </p:cNvPr>
          <p:cNvSpPr>
            <a:spLocks noGrp="1"/>
          </p:cNvSpPr>
          <p:nvPr>
            <p:ph idx="1"/>
          </p:nvPr>
        </p:nvSpPr>
        <p:spPr>
          <a:xfrm>
            <a:off x="283029" y="250371"/>
            <a:ext cx="11070771" cy="5926592"/>
          </a:xfrm>
        </p:spPr>
        <p:txBody>
          <a:bodyPr/>
          <a:lstStyle/>
          <a:p>
            <a:endParaRPr lang="tr-TR" dirty="0">
              <a:solidFill>
                <a:schemeClr val="accent1"/>
              </a:solidFill>
            </a:endParaRPr>
          </a:p>
          <a:p>
            <a:r>
              <a:rPr lang="tr-TR" dirty="0">
                <a:solidFill>
                  <a:schemeClr val="accent1"/>
                </a:solidFill>
              </a:rPr>
              <a:t>Bilinmeyen kelimeler/</a:t>
            </a:r>
            <a:r>
              <a:rPr lang="tr-TR" dirty="0" err="1">
                <a:solidFill>
                  <a:schemeClr val="accent1"/>
                </a:solidFill>
              </a:rPr>
              <a:t>unknown</a:t>
            </a:r>
            <a:r>
              <a:rPr lang="tr-TR" dirty="0">
                <a:solidFill>
                  <a:schemeClr val="accent1"/>
                </a:solidFill>
              </a:rPr>
              <a:t> Word</a:t>
            </a:r>
          </a:p>
          <a:p>
            <a:endParaRPr lang="tr-TR" dirty="0">
              <a:solidFill>
                <a:schemeClr val="accent1"/>
              </a:solidFill>
            </a:endParaRPr>
          </a:p>
          <a:p>
            <a:r>
              <a:rPr lang="tr-TR" dirty="0">
                <a:solidFill>
                  <a:schemeClr val="accent1"/>
                </a:solidFill>
              </a:rPr>
              <a:t>Hayal: </a:t>
            </a:r>
            <a:r>
              <a:rPr lang="tr-TR" dirty="0" err="1"/>
              <a:t>dream</a:t>
            </a:r>
            <a:endParaRPr lang="tr-TR" dirty="0">
              <a:solidFill>
                <a:schemeClr val="accent1"/>
              </a:solidFill>
            </a:endParaRPr>
          </a:p>
          <a:p>
            <a:r>
              <a:rPr lang="tr-TR" dirty="0">
                <a:solidFill>
                  <a:schemeClr val="accent1"/>
                </a:solidFill>
              </a:rPr>
              <a:t>Müzisyen: </a:t>
            </a:r>
            <a:r>
              <a:rPr lang="tr-TR" dirty="0" err="1"/>
              <a:t>musician</a:t>
            </a:r>
            <a:endParaRPr lang="tr-TR" dirty="0">
              <a:solidFill>
                <a:schemeClr val="accent1"/>
              </a:solidFill>
            </a:endParaRPr>
          </a:p>
          <a:p>
            <a:r>
              <a:rPr lang="tr-TR" dirty="0">
                <a:solidFill>
                  <a:schemeClr val="accent1"/>
                </a:solidFill>
              </a:rPr>
              <a:t>Mektup: </a:t>
            </a:r>
            <a:r>
              <a:rPr lang="tr-TR" dirty="0" err="1"/>
              <a:t>letter</a:t>
            </a:r>
            <a:endParaRPr lang="tr-TR" dirty="0">
              <a:solidFill>
                <a:schemeClr val="accent1"/>
              </a:solidFill>
            </a:endParaRPr>
          </a:p>
          <a:p>
            <a:r>
              <a:rPr lang="tr-TR" dirty="0">
                <a:solidFill>
                  <a:schemeClr val="accent1"/>
                </a:solidFill>
              </a:rPr>
              <a:t>Yardımcı olmak: </a:t>
            </a:r>
            <a:r>
              <a:rPr lang="tr-TR" dirty="0" err="1"/>
              <a:t>to</a:t>
            </a:r>
            <a:r>
              <a:rPr lang="tr-TR" dirty="0"/>
              <a:t> </a:t>
            </a:r>
            <a:r>
              <a:rPr lang="tr-TR" dirty="0" err="1"/>
              <a:t>help</a:t>
            </a:r>
            <a:endParaRPr lang="tr-TR" dirty="0">
              <a:solidFill>
                <a:schemeClr val="accent1"/>
              </a:solidFill>
            </a:endParaRPr>
          </a:p>
          <a:p>
            <a:r>
              <a:rPr lang="tr-TR" dirty="0">
                <a:solidFill>
                  <a:schemeClr val="accent1"/>
                </a:solidFill>
              </a:rPr>
              <a:t>Pes etmek: </a:t>
            </a:r>
            <a:r>
              <a:rPr lang="tr-TR" dirty="0" err="1"/>
              <a:t>to</a:t>
            </a:r>
            <a:r>
              <a:rPr lang="tr-TR" dirty="0"/>
              <a:t> </a:t>
            </a:r>
            <a:r>
              <a:rPr lang="tr-TR" dirty="0" err="1"/>
              <a:t>give</a:t>
            </a:r>
            <a:r>
              <a:rPr lang="tr-TR" dirty="0"/>
              <a:t> </a:t>
            </a:r>
            <a:r>
              <a:rPr lang="tr-TR" dirty="0" err="1"/>
              <a:t>up</a:t>
            </a:r>
            <a:endParaRPr lang="tr-TR" dirty="0"/>
          </a:p>
          <a:p>
            <a:r>
              <a:rPr lang="tr-TR" dirty="0">
                <a:solidFill>
                  <a:schemeClr val="accent1"/>
                </a:solidFill>
              </a:rPr>
              <a:t>Pes et</a:t>
            </a:r>
            <a:r>
              <a:rPr lang="tr-TR" dirty="0"/>
              <a:t>me</a:t>
            </a:r>
            <a:r>
              <a:rPr lang="tr-TR" dirty="0">
                <a:solidFill>
                  <a:schemeClr val="accent1"/>
                </a:solidFill>
              </a:rPr>
              <a:t>mek: </a:t>
            </a:r>
            <a:r>
              <a:rPr lang="tr-TR" dirty="0"/>
              <a:t>not </a:t>
            </a:r>
            <a:r>
              <a:rPr lang="tr-TR" dirty="0" err="1"/>
              <a:t>to</a:t>
            </a:r>
            <a:r>
              <a:rPr lang="tr-TR" dirty="0"/>
              <a:t> </a:t>
            </a:r>
            <a:r>
              <a:rPr lang="tr-TR" dirty="0" err="1"/>
              <a:t>give</a:t>
            </a:r>
            <a:r>
              <a:rPr lang="tr-TR" dirty="0"/>
              <a:t> </a:t>
            </a:r>
            <a:r>
              <a:rPr lang="tr-TR" dirty="0" err="1"/>
              <a:t>up</a:t>
            </a:r>
            <a:endParaRPr lang="tr-TR" dirty="0"/>
          </a:p>
          <a:p>
            <a:endParaRPr lang="tr-TR" dirty="0">
              <a:solidFill>
                <a:schemeClr val="accent1"/>
              </a:solidFill>
            </a:endParaRPr>
          </a:p>
        </p:txBody>
      </p:sp>
    </p:spTree>
    <p:extLst>
      <p:ext uri="{BB962C8B-B14F-4D97-AF65-F5344CB8AC3E}">
        <p14:creationId xmlns:p14="http://schemas.microsoft.com/office/powerpoint/2010/main" val="2384132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D0F5D29-8D9E-9361-B528-13449B8BB1CE}"/>
              </a:ext>
            </a:extLst>
          </p:cNvPr>
          <p:cNvSpPr>
            <a:spLocks noGrp="1"/>
          </p:cNvSpPr>
          <p:nvPr>
            <p:ph idx="1"/>
          </p:nvPr>
        </p:nvSpPr>
        <p:spPr>
          <a:xfrm>
            <a:off x="195943" y="381000"/>
            <a:ext cx="11157857" cy="6172200"/>
          </a:xfrm>
        </p:spPr>
        <p:txBody>
          <a:bodyPr/>
          <a:lstStyle/>
          <a:p>
            <a:endParaRPr lang="tr-TR" dirty="0"/>
          </a:p>
          <a:p>
            <a:r>
              <a:rPr lang="tr-TR" dirty="0"/>
              <a:t>1- Mira, en çok neyi seviyor?</a:t>
            </a:r>
          </a:p>
          <a:p>
            <a:endParaRPr lang="tr-TR" dirty="0"/>
          </a:p>
          <a:p>
            <a:r>
              <a:rPr lang="tr-TR" dirty="0"/>
              <a:t>2- Mira’nın hayali ne?</a:t>
            </a:r>
          </a:p>
          <a:p>
            <a:endParaRPr lang="tr-TR" dirty="0"/>
          </a:p>
          <a:p>
            <a:r>
              <a:rPr lang="tr-TR" dirty="0"/>
              <a:t>3- Mira, </a:t>
            </a:r>
            <a:r>
              <a:rPr lang="tr-TR" dirty="0" err="1"/>
              <a:t>Evgeny</a:t>
            </a:r>
            <a:r>
              <a:rPr lang="tr-TR" dirty="0"/>
              <a:t> </a:t>
            </a:r>
            <a:r>
              <a:rPr lang="tr-TR" dirty="0" err="1"/>
              <a:t>Grinko’ya</a:t>
            </a:r>
            <a:r>
              <a:rPr lang="tr-TR" dirty="0"/>
              <a:t> ne yazıyor?</a:t>
            </a:r>
          </a:p>
          <a:p>
            <a:endParaRPr lang="tr-TR" dirty="0"/>
          </a:p>
          <a:p>
            <a:r>
              <a:rPr lang="tr-TR" dirty="0"/>
              <a:t>4- Mira hayaline ulaşmak için ne yaptı?</a:t>
            </a:r>
          </a:p>
        </p:txBody>
      </p:sp>
    </p:spTree>
    <p:extLst>
      <p:ext uri="{BB962C8B-B14F-4D97-AF65-F5344CB8AC3E}">
        <p14:creationId xmlns:p14="http://schemas.microsoft.com/office/powerpoint/2010/main" val="1861180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D4BDA02-8087-D348-6695-775163971161}"/>
              </a:ext>
            </a:extLst>
          </p:cNvPr>
          <p:cNvSpPr>
            <a:spLocks noGrp="1"/>
          </p:cNvSpPr>
          <p:nvPr>
            <p:ph idx="1"/>
          </p:nvPr>
        </p:nvSpPr>
        <p:spPr>
          <a:xfrm>
            <a:off x="304800" y="217714"/>
            <a:ext cx="11049000" cy="6368143"/>
          </a:xfrm>
        </p:spPr>
        <p:txBody>
          <a:bodyPr/>
          <a:lstStyle/>
          <a:p>
            <a:pPr marL="0" indent="0">
              <a:buNone/>
            </a:pPr>
            <a:endParaRPr lang="tr-TR" dirty="0"/>
          </a:p>
          <a:p>
            <a:endParaRPr lang="tr-TR" dirty="0"/>
          </a:p>
          <a:p>
            <a:r>
              <a:rPr lang="tr-TR" b="1" dirty="0"/>
              <a:t>Senin hayallerin neler?</a:t>
            </a:r>
          </a:p>
          <a:p>
            <a:endParaRPr lang="tr-TR" b="1" dirty="0"/>
          </a:p>
          <a:p>
            <a:r>
              <a:rPr lang="tr-TR" b="1" dirty="0">
                <a:solidFill>
                  <a:schemeClr val="accent4"/>
                </a:solidFill>
              </a:rPr>
              <a:t>(ör.) </a:t>
            </a:r>
            <a:r>
              <a:rPr lang="tr-TR" dirty="0">
                <a:solidFill>
                  <a:schemeClr val="accent4"/>
                </a:solidFill>
              </a:rPr>
              <a:t>Ben doktor olmayı istiyorum.</a:t>
            </a:r>
          </a:p>
          <a:p>
            <a:r>
              <a:rPr lang="tr-TR" b="1" dirty="0">
                <a:solidFill>
                  <a:schemeClr val="accent4"/>
                </a:solidFill>
              </a:rPr>
              <a:t>(ör.) </a:t>
            </a:r>
            <a:r>
              <a:rPr lang="tr-TR" dirty="0">
                <a:solidFill>
                  <a:schemeClr val="accent4"/>
                </a:solidFill>
              </a:rPr>
              <a:t>Roman yazmak istiyorum.</a:t>
            </a:r>
          </a:p>
          <a:p>
            <a:r>
              <a:rPr lang="tr-TR" b="1" dirty="0">
                <a:solidFill>
                  <a:schemeClr val="accent4"/>
                </a:solidFill>
              </a:rPr>
              <a:t>(ör.) </a:t>
            </a:r>
            <a:r>
              <a:rPr lang="tr-TR" dirty="0">
                <a:solidFill>
                  <a:schemeClr val="accent4"/>
                </a:solidFill>
              </a:rPr>
              <a:t>Hayvanları tedavi etmek istiyorum. </a:t>
            </a:r>
          </a:p>
        </p:txBody>
      </p:sp>
    </p:spTree>
    <p:extLst>
      <p:ext uri="{BB962C8B-B14F-4D97-AF65-F5344CB8AC3E}">
        <p14:creationId xmlns:p14="http://schemas.microsoft.com/office/powerpoint/2010/main" val="42904504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TotalTime>
  <Words>200</Words>
  <Application>Microsoft Office PowerPoint</Application>
  <PresentationFormat>Geniş ekran</PresentationFormat>
  <Paragraphs>31</Paragraphs>
  <Slides>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vt:i4>
      </vt:variant>
    </vt:vector>
  </HeadingPairs>
  <TitlesOfParts>
    <vt:vector size="10" baseType="lpstr">
      <vt:lpstr>Aptos</vt:lpstr>
      <vt:lpstr>Aptos Display</vt:lpstr>
      <vt:lpstr>Arial</vt:lpstr>
      <vt:lpstr>Office Teması</vt:lpstr>
      <vt:lpstr>Gençler için Türkçe-B1</vt:lpstr>
      <vt:lpstr>Mira’nın Hayali</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Fatih Yalıner</dc:creator>
  <cp:lastModifiedBy>Fatih Yalıner</cp:lastModifiedBy>
  <cp:revision>1</cp:revision>
  <dcterms:created xsi:type="dcterms:W3CDTF">2026-01-31T07:30:00Z</dcterms:created>
  <dcterms:modified xsi:type="dcterms:W3CDTF">2026-01-31T08:53:30Z</dcterms:modified>
</cp:coreProperties>
</file>