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0" r:id="rId5"/>
    <p:sldId id="259" r:id="rId6"/>
    <p:sldId id="261" r:id="rId7"/>
    <p:sldId id="262" r:id="rId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283"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44B011-B83F-2C4C-CE9B-9AF7425A0693}"/>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1A3C1577-65F2-F1A0-7B0A-617A40E52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62794AD-485A-FA3C-A4A9-655265C06354}"/>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5" name="Alt Bilgi Yer Tutucusu 4">
            <a:extLst>
              <a:ext uri="{FF2B5EF4-FFF2-40B4-BE49-F238E27FC236}">
                <a16:creationId xmlns:a16="http://schemas.microsoft.com/office/drawing/2014/main" id="{A53F4D06-9544-193B-5494-62613EE0362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48C380D-299E-ADD5-569E-CEEBE9773213}"/>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143452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7CB8F9-824C-C1A3-5A60-6B02063CD67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D23FD18-A279-32F6-6E58-F02BD157164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ACBC8A2-DA28-FE43-2226-379553E6081B}"/>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5" name="Alt Bilgi Yer Tutucusu 4">
            <a:extLst>
              <a:ext uri="{FF2B5EF4-FFF2-40B4-BE49-F238E27FC236}">
                <a16:creationId xmlns:a16="http://schemas.microsoft.com/office/drawing/2014/main" id="{5C790F54-99E6-FA42-9B98-2F8E12A9BE8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8706001-D2DC-74CC-71EB-24EB7EB41927}"/>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757135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B07687-C5DC-FFE2-2C8A-7F29C9076D3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0A26582-4BD2-4F1D-4B86-6904714F8A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9464E57-7F8A-8A74-B9DD-C1014205BDCF}"/>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5" name="Alt Bilgi Yer Tutucusu 4">
            <a:extLst>
              <a:ext uri="{FF2B5EF4-FFF2-40B4-BE49-F238E27FC236}">
                <a16:creationId xmlns:a16="http://schemas.microsoft.com/office/drawing/2014/main" id="{A800F3DD-276D-0C67-9B33-770564DA2AF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36DC12B-F765-4841-69A5-681AF84CF619}"/>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3215265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F1D6D9-1AA1-771D-5CF7-28DA4D067A3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94B9666-D009-BA18-D178-84F6E07E786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E4A90915-7D0F-AC9F-B197-E7FFD993035C}"/>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71E4006-DEE0-1B2F-627C-805A14548ED7}"/>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6" name="Alt Bilgi Yer Tutucusu 5">
            <a:extLst>
              <a:ext uri="{FF2B5EF4-FFF2-40B4-BE49-F238E27FC236}">
                <a16:creationId xmlns:a16="http://schemas.microsoft.com/office/drawing/2014/main" id="{BC2E60BC-6C6B-A4D9-240C-7A3202379EB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C565620-BF94-D760-231D-14E1E0975705}"/>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2477308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0C612B-879A-5742-0745-D15B60195B86}"/>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851D236-7FC1-228F-3A46-14D76A6355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C347E102-2EF8-D063-2620-E63720E64AA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EF3DF182-C3BA-38AC-AEA0-B7B5DBD0F1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3B8B8188-0E09-8906-5382-464A32B17182}"/>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E7D1C65D-80A0-9D87-9E4D-3BE3D14EF82A}"/>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8" name="Alt Bilgi Yer Tutucusu 7">
            <a:extLst>
              <a:ext uri="{FF2B5EF4-FFF2-40B4-BE49-F238E27FC236}">
                <a16:creationId xmlns:a16="http://schemas.microsoft.com/office/drawing/2014/main" id="{55F1C775-BAFE-49A1-D5C8-637D6ED26BC8}"/>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D29C432-C0FA-175B-068D-183A4EC7AAAA}"/>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3803930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9C26E8-2243-CCDE-14D4-4DDA0EA8564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6E3BC76-785E-2EB5-41E6-DA9907843D44}"/>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4" name="Alt Bilgi Yer Tutucusu 3">
            <a:extLst>
              <a:ext uri="{FF2B5EF4-FFF2-40B4-BE49-F238E27FC236}">
                <a16:creationId xmlns:a16="http://schemas.microsoft.com/office/drawing/2014/main" id="{82290C46-CD8C-503B-2D87-891A4E4B98B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500FE180-FD85-5BB9-C1C4-B06D47CCE1A2}"/>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1233468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C841F12-914D-CF7D-2C57-276D707E1F36}"/>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3" name="Alt Bilgi Yer Tutucusu 2">
            <a:extLst>
              <a:ext uri="{FF2B5EF4-FFF2-40B4-BE49-F238E27FC236}">
                <a16:creationId xmlns:a16="http://schemas.microsoft.com/office/drawing/2014/main" id="{15BBDB10-636E-B8E2-B873-477B078D2A9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908452DD-09DB-8CA7-ADD8-6B82CD5EDBDB}"/>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1798529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1D4A28-39E6-890E-D871-B3F94E703CC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DD0300C-37D6-F451-EF9D-3F6D6AFCE3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EFD8DD72-1D87-913A-CE1E-054EF9C367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81284CD-0C17-ADB6-619F-BA47ABE72997}"/>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6" name="Alt Bilgi Yer Tutucusu 5">
            <a:extLst>
              <a:ext uri="{FF2B5EF4-FFF2-40B4-BE49-F238E27FC236}">
                <a16:creationId xmlns:a16="http://schemas.microsoft.com/office/drawing/2014/main" id="{3291F02F-6B77-F6FF-EE22-CB82DDA333F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B4F21A4-BF52-F026-B0F2-7AF8CB4DC3C4}"/>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235871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24BA1B-D1F4-255D-19AC-5D8B4733DB3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0AFAC9D2-88A8-4614-6211-5DE1F9D642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9CCCDFC5-63C1-D927-7E3D-29F25768BE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44233C3-C9B3-D0D1-41B7-DD5ABF4CA6C5}"/>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6" name="Alt Bilgi Yer Tutucusu 5">
            <a:extLst>
              <a:ext uri="{FF2B5EF4-FFF2-40B4-BE49-F238E27FC236}">
                <a16:creationId xmlns:a16="http://schemas.microsoft.com/office/drawing/2014/main" id="{A575209B-4ED4-5D4D-CEC8-C47234731C1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918941E-0B88-AA92-0BD6-B0D4D49FE8A8}"/>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69745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C86156-94DC-2917-2480-5BED60FC15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637E562-BE95-343B-9299-B49469FDAAD7}"/>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52CBAAF-A2A2-72DA-C869-83A9F6A6AB75}"/>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5" name="Alt Bilgi Yer Tutucusu 4">
            <a:extLst>
              <a:ext uri="{FF2B5EF4-FFF2-40B4-BE49-F238E27FC236}">
                <a16:creationId xmlns:a16="http://schemas.microsoft.com/office/drawing/2014/main" id="{A2B86E25-4EAA-2513-A04B-B371AFEBF97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06AF23C-58E3-5C28-60CD-F76DEC02D77F}"/>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409863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4886D1FA-E5EB-FFB3-D5CA-51F011C340D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ACAEF19-6EE1-1DCC-0899-09AAD699A1D7}"/>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C35B1C3-EBB1-B995-F9E3-9E4F44B27A26}"/>
              </a:ext>
            </a:extLst>
          </p:cNvPr>
          <p:cNvSpPr>
            <a:spLocks noGrp="1"/>
          </p:cNvSpPr>
          <p:nvPr>
            <p:ph type="dt" sz="half" idx="10"/>
          </p:nvPr>
        </p:nvSpPr>
        <p:spPr/>
        <p:txBody>
          <a:bodyPr/>
          <a:lstStyle/>
          <a:p>
            <a:fld id="{FCF6FFC3-D6F3-4190-912C-F8E65933B287}" type="datetimeFigureOut">
              <a:rPr lang="tr-TR" smtClean="0"/>
              <a:t>2.02.2026</a:t>
            </a:fld>
            <a:endParaRPr lang="tr-TR"/>
          </a:p>
        </p:txBody>
      </p:sp>
      <p:sp>
        <p:nvSpPr>
          <p:cNvPr id="5" name="Alt Bilgi Yer Tutucusu 4">
            <a:extLst>
              <a:ext uri="{FF2B5EF4-FFF2-40B4-BE49-F238E27FC236}">
                <a16:creationId xmlns:a16="http://schemas.microsoft.com/office/drawing/2014/main" id="{D305C078-B558-89C2-5E48-569EA096AB0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AFCC992-07AF-777F-DBF8-B82A2FDC736D}"/>
              </a:ext>
            </a:extLst>
          </p:cNvPr>
          <p:cNvSpPr>
            <a:spLocks noGrp="1"/>
          </p:cNvSpPr>
          <p:nvPr>
            <p:ph type="sldNum" sz="quarter" idx="12"/>
          </p:nvPr>
        </p:nvSpPr>
        <p:spPr/>
        <p:txBody>
          <a:bodyPr/>
          <a:lstStyle/>
          <a:p>
            <a:fld id="{4372B25D-2909-4B98-8CCD-DED8106D7E8F}" type="slidenum">
              <a:rPr lang="tr-TR" smtClean="0"/>
              <a:t>‹#›</a:t>
            </a:fld>
            <a:endParaRPr lang="tr-TR"/>
          </a:p>
        </p:txBody>
      </p:sp>
    </p:spTree>
    <p:extLst>
      <p:ext uri="{BB962C8B-B14F-4D97-AF65-F5344CB8AC3E}">
        <p14:creationId xmlns:p14="http://schemas.microsoft.com/office/powerpoint/2010/main" val="2448397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35F7F0B-F11B-AD52-295B-07196E4962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2FD5792-BD24-1688-D121-0D82C9D3C7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69D3076-0864-F451-6E90-0C8351D3D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F6FFC3-D6F3-4190-912C-F8E65933B287}" type="datetimeFigureOut">
              <a:rPr lang="tr-TR" smtClean="0"/>
              <a:t>2.02.2026</a:t>
            </a:fld>
            <a:endParaRPr lang="tr-TR"/>
          </a:p>
        </p:txBody>
      </p:sp>
      <p:sp>
        <p:nvSpPr>
          <p:cNvPr id="5" name="Alt Bilgi Yer Tutucusu 4">
            <a:extLst>
              <a:ext uri="{FF2B5EF4-FFF2-40B4-BE49-F238E27FC236}">
                <a16:creationId xmlns:a16="http://schemas.microsoft.com/office/drawing/2014/main" id="{A0D7DD5B-17E4-8046-A332-2C2F520354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B3F81CE9-C10B-3FD4-5A10-3D94E40600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72B25D-2909-4B98-8CCD-DED8106D7E8F}" type="slidenum">
              <a:rPr lang="tr-TR" smtClean="0"/>
              <a:t>‹#›</a:t>
            </a:fld>
            <a:endParaRPr lang="tr-TR"/>
          </a:p>
        </p:txBody>
      </p:sp>
    </p:spTree>
    <p:extLst>
      <p:ext uri="{BB962C8B-B14F-4D97-AF65-F5344CB8AC3E}">
        <p14:creationId xmlns:p14="http://schemas.microsoft.com/office/powerpoint/2010/main" val="3600340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63A799-35CF-40BC-9481-B013780A3B49}"/>
              </a:ext>
            </a:extLst>
          </p:cNvPr>
          <p:cNvSpPr>
            <a:spLocks noGrp="1"/>
          </p:cNvSpPr>
          <p:nvPr>
            <p:ph type="ctrTitle"/>
          </p:nvPr>
        </p:nvSpPr>
        <p:spPr>
          <a:solidFill>
            <a:schemeClr val="accent1"/>
          </a:solidFill>
        </p:spPr>
        <p:txBody>
          <a:bodyPr/>
          <a:lstStyle/>
          <a:p>
            <a:r>
              <a:rPr lang="tr-TR" dirty="0"/>
              <a:t>Gençler için Türkçe- B2</a:t>
            </a:r>
          </a:p>
        </p:txBody>
      </p:sp>
      <p:sp>
        <p:nvSpPr>
          <p:cNvPr id="3" name="Alt Başlık 2">
            <a:extLst>
              <a:ext uri="{FF2B5EF4-FFF2-40B4-BE49-F238E27FC236}">
                <a16:creationId xmlns:a16="http://schemas.microsoft.com/office/drawing/2014/main" id="{351FBAA5-8E0B-582A-C337-0B420061BE7B}"/>
              </a:ext>
            </a:extLst>
          </p:cNvPr>
          <p:cNvSpPr>
            <a:spLocks noGrp="1"/>
          </p:cNvSpPr>
          <p:nvPr>
            <p:ph type="subTitle" idx="1"/>
          </p:nvPr>
        </p:nvSpPr>
        <p:spPr/>
        <p:txBody>
          <a:bodyPr/>
          <a:lstStyle/>
          <a:p>
            <a:r>
              <a:rPr lang="tr-TR" dirty="0" err="1"/>
              <a:t>Example</a:t>
            </a:r>
            <a:r>
              <a:rPr lang="tr-TR" dirty="0"/>
              <a:t> </a:t>
            </a:r>
            <a:r>
              <a:rPr lang="tr-TR" dirty="0" err="1"/>
              <a:t>materials</a:t>
            </a:r>
            <a:endParaRPr lang="tr-TR" dirty="0"/>
          </a:p>
        </p:txBody>
      </p:sp>
      <p:pic>
        <p:nvPicPr>
          <p:cNvPr id="5" name="Resim 4" descr="metin, yazı tipi, logo, grafik içeren bir resim&#10;&#10;Yapay zeka tarafından oluşturulmuş içerik yanlış olabilir.">
            <a:extLst>
              <a:ext uri="{FF2B5EF4-FFF2-40B4-BE49-F238E27FC236}">
                <a16:creationId xmlns:a16="http://schemas.microsoft.com/office/drawing/2014/main" id="{042A5484-6FEE-4A03-875D-18258ED775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486" y="3788229"/>
            <a:ext cx="2688772" cy="2514599"/>
          </a:xfrm>
          <a:prstGeom prst="rect">
            <a:avLst/>
          </a:prstGeom>
        </p:spPr>
      </p:pic>
    </p:spTree>
    <p:extLst>
      <p:ext uri="{BB962C8B-B14F-4D97-AF65-F5344CB8AC3E}">
        <p14:creationId xmlns:p14="http://schemas.microsoft.com/office/powerpoint/2010/main" val="297590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AB44FAA1-D9C6-BF28-F094-B6950FAD224A}"/>
              </a:ext>
            </a:extLst>
          </p:cNvPr>
          <p:cNvSpPr>
            <a:spLocks noGrp="1"/>
          </p:cNvSpPr>
          <p:nvPr>
            <p:ph type="title"/>
          </p:nvPr>
        </p:nvSpPr>
        <p:spPr>
          <a:xfrm>
            <a:off x="2026693" y="1030406"/>
            <a:ext cx="8147713" cy="3081242"/>
          </a:xfrm>
        </p:spPr>
        <p:txBody>
          <a:bodyPr vert="horz" lIns="91440" tIns="45720" rIns="91440" bIns="45720" rtlCol="0" anchor="ctr">
            <a:normAutofit/>
          </a:bodyPr>
          <a:lstStyle/>
          <a:p>
            <a:pPr algn="ctr"/>
            <a:r>
              <a:rPr lang="en-US" sz="4800" kern="1200">
                <a:solidFill>
                  <a:srgbClr val="FFFFFF"/>
                </a:solidFill>
                <a:latin typeface="+mj-lt"/>
                <a:ea typeface="+mj-ea"/>
                <a:cs typeface="+mj-cs"/>
              </a:rPr>
              <a:t>On Yıl Sonra Ben- Gelecek Hayallerim</a:t>
            </a:r>
          </a:p>
        </p:txBody>
      </p:sp>
    </p:spTree>
    <p:extLst>
      <p:ext uri="{BB962C8B-B14F-4D97-AF65-F5344CB8AC3E}">
        <p14:creationId xmlns:p14="http://schemas.microsoft.com/office/powerpoint/2010/main" val="31842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4B606745-5A8D-A9C1-9FBA-30F8A22B792D}"/>
              </a:ext>
            </a:extLst>
          </p:cNvPr>
          <p:cNvSpPr>
            <a:spLocks noGrp="1"/>
          </p:cNvSpPr>
          <p:nvPr>
            <p:ph idx="1"/>
          </p:nvPr>
        </p:nvSpPr>
        <p:spPr>
          <a:xfrm>
            <a:off x="259703" y="391886"/>
            <a:ext cx="7406430" cy="5549091"/>
          </a:xfrm>
        </p:spPr>
        <p:txBody>
          <a:bodyPr anchor="t">
            <a:normAutofit/>
          </a:bodyPr>
          <a:lstStyle/>
          <a:p>
            <a:endParaRPr lang="tr-TR" sz="1700" dirty="0"/>
          </a:p>
          <a:p>
            <a:pPr algn="just"/>
            <a:r>
              <a:rPr lang="tr-TR" dirty="0">
                <a:solidFill>
                  <a:schemeClr val="accent1"/>
                </a:solidFill>
              </a:rPr>
              <a:t>10 YIL SONRA BEN- Gelecekteki Hayallerim</a:t>
            </a:r>
          </a:p>
          <a:p>
            <a:pPr algn="just"/>
            <a:endParaRPr lang="tr-TR" dirty="0">
              <a:solidFill>
                <a:schemeClr val="accent1"/>
              </a:solidFill>
            </a:endParaRPr>
          </a:p>
          <a:p>
            <a:pPr algn="just"/>
            <a:r>
              <a:rPr lang="tr-TR" dirty="0"/>
              <a:t>Ben Hasan Süleymanoğlu. 15 yaşındayım. Antalya’daki Atatürk Koleji’nde öğrenciyim. Yeni yerler görmeyi ve yeni insanlarla tanışmayı seviyorum. On yıl sonra kendimi güzel kıyafetlerle hayal ediyorum. Güzel bir işimin olmasını umuyorum. Gezmeyi sevdiğim için pilot, gezgin veya turist rehberi olabilirim. On yıl sonra yeni diller öğrenmek isterim. Fransızca ve İspanyolca ilk hedeflerim. </a:t>
            </a:r>
          </a:p>
          <a:p>
            <a:endParaRPr lang="tr-TR" sz="1700" dirty="0"/>
          </a:p>
        </p:txBody>
      </p:sp>
      <p:sp>
        <p:nvSpPr>
          <p:cNvPr id="14" name="Rectangle 13">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Resim 6" descr="insan yüzü, giyim, kişi, şahıs, portre içeren bir resim&#10;&#10;Yapay zeka tarafından oluşturulmuş içerik yanlış olabilir.">
            <a:extLst>
              <a:ext uri="{FF2B5EF4-FFF2-40B4-BE49-F238E27FC236}">
                <a16:creationId xmlns:a16="http://schemas.microsoft.com/office/drawing/2014/main" id="{3FAF9E3A-A708-4D17-7E9D-543C84F533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1767" y="1435881"/>
            <a:ext cx="4170530" cy="4170530"/>
          </a:xfrm>
          <a:prstGeom prst="rect">
            <a:avLst/>
          </a:prstGeom>
        </p:spPr>
      </p:pic>
    </p:spTree>
    <p:extLst>
      <p:ext uri="{BB962C8B-B14F-4D97-AF65-F5344CB8AC3E}">
        <p14:creationId xmlns:p14="http://schemas.microsoft.com/office/powerpoint/2010/main" val="2376542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8B4C391-59A4-02CE-D736-1E5625E9CFDC}"/>
              </a:ext>
            </a:extLst>
          </p:cNvPr>
          <p:cNvSpPr>
            <a:spLocks noGrp="1"/>
          </p:cNvSpPr>
          <p:nvPr>
            <p:ph idx="1"/>
          </p:nvPr>
        </p:nvSpPr>
        <p:spPr>
          <a:xfrm>
            <a:off x="272143" y="435429"/>
            <a:ext cx="11081657" cy="5741534"/>
          </a:xfrm>
        </p:spPr>
        <p:txBody>
          <a:bodyPr/>
          <a:lstStyle/>
          <a:p>
            <a:endParaRPr lang="tr-TR" dirty="0"/>
          </a:p>
          <a:p>
            <a:endParaRPr lang="tr-TR" dirty="0"/>
          </a:p>
          <a:p>
            <a:r>
              <a:rPr lang="tr-TR" dirty="0"/>
              <a:t>Hasan’ın hayalleri nelerdir?</a:t>
            </a:r>
          </a:p>
          <a:p>
            <a:pPr marL="0" indent="0">
              <a:buNone/>
            </a:pPr>
            <a:endParaRPr lang="tr-TR" dirty="0"/>
          </a:p>
          <a:p>
            <a:r>
              <a:rPr lang="tr-TR" dirty="0"/>
              <a:t>Hasan gelecekte hangi mesleği yapmayı düşünüyor?</a:t>
            </a:r>
          </a:p>
          <a:p>
            <a:endParaRPr lang="tr-TR" dirty="0"/>
          </a:p>
          <a:p>
            <a:r>
              <a:rPr lang="tr-TR" dirty="0"/>
              <a:t>Hasan neden bu meslekleri düşünüyor?</a:t>
            </a:r>
          </a:p>
          <a:p>
            <a:endParaRPr lang="tr-TR" dirty="0"/>
          </a:p>
          <a:p>
            <a:pPr marL="0" indent="0">
              <a:buNone/>
            </a:pPr>
            <a:r>
              <a:rPr lang="tr-TR" dirty="0"/>
              <a:t> </a:t>
            </a:r>
          </a:p>
        </p:txBody>
      </p:sp>
    </p:spTree>
    <p:extLst>
      <p:ext uri="{BB962C8B-B14F-4D97-AF65-F5344CB8AC3E}">
        <p14:creationId xmlns:p14="http://schemas.microsoft.com/office/powerpoint/2010/main" val="1348411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91A0B592-1DBD-FA8F-8585-84F22ACB59E9}"/>
              </a:ext>
            </a:extLst>
          </p:cNvPr>
          <p:cNvSpPr>
            <a:spLocks noGrp="1"/>
          </p:cNvSpPr>
          <p:nvPr>
            <p:ph idx="1"/>
          </p:nvPr>
        </p:nvSpPr>
        <p:spPr>
          <a:xfrm>
            <a:off x="195943" y="152400"/>
            <a:ext cx="7000447" cy="6487886"/>
          </a:xfrm>
        </p:spPr>
        <p:txBody>
          <a:bodyPr>
            <a:normAutofit/>
          </a:bodyPr>
          <a:lstStyle/>
          <a:p>
            <a:endParaRPr lang="tr-TR" sz="1700" dirty="0"/>
          </a:p>
          <a:p>
            <a:pPr algn="just"/>
            <a:r>
              <a:rPr lang="tr-TR" sz="2600" dirty="0"/>
              <a:t>On yıl Sonra Ben- Hasan Süleymanoğlu</a:t>
            </a:r>
          </a:p>
          <a:p>
            <a:pPr algn="just"/>
            <a:endParaRPr lang="tr-TR" sz="2600" dirty="0"/>
          </a:p>
          <a:p>
            <a:pPr algn="just"/>
            <a:r>
              <a:rPr lang="tr-TR" sz="2600" dirty="0"/>
              <a:t>On yıl önce bazı hayallerim vardı. Bunu sizle paylaşmıştım. Bazıları oldu. bazıları ise olmadı. Fransa’ya taşındım. </a:t>
            </a:r>
            <a:r>
              <a:rPr lang="tr-TR" sz="2600" dirty="0" err="1"/>
              <a:t>Pygmalion</a:t>
            </a:r>
            <a:r>
              <a:rPr lang="tr-TR" sz="2600" dirty="0"/>
              <a:t> adlı şirkette pilotum. </a:t>
            </a:r>
            <a:r>
              <a:rPr lang="tr-TR" sz="2600" dirty="0" err="1"/>
              <a:t>Pygmalion’un</a:t>
            </a:r>
            <a:r>
              <a:rPr lang="tr-TR" sz="2600" dirty="0"/>
              <a:t> özel uçaklarında görev yapıyorum. Bugüne kadar Avrupa, Asya ve Afrika’ya gittim. Sadece Avrupa ve Asya’yı gezdim. İşler çok yoğun olduğu için gezmeye çok fırsat olmuyor. Evlendim. İki çocuğum var. Hayatımdan mutluyum. İspanyolcayı ve Fransızcayı maalesef öğrenemedim. Fakat Japoncayı öğrenme fırsatım oldu.</a:t>
            </a:r>
          </a:p>
        </p:txBody>
      </p:sp>
      <p:pic>
        <p:nvPicPr>
          <p:cNvPr id="5" name="Resim 4" descr="kişi, şahıs, giyim, insan yüzü, yaka içeren bir resim&#10;&#10;Yapay zeka tarafından oluşturulmuş içerik yanlış olabilir.">
            <a:extLst>
              <a:ext uri="{FF2B5EF4-FFF2-40B4-BE49-F238E27FC236}">
                <a16:creationId xmlns:a16="http://schemas.microsoft.com/office/drawing/2014/main" id="{CFE11530-E9F5-A235-4BF1-0435DA37D1AF}"/>
              </a:ext>
            </a:extLst>
          </p:cNvPr>
          <p:cNvPicPr>
            <a:picLocks noChangeAspect="1"/>
          </p:cNvPicPr>
          <p:nvPr/>
        </p:nvPicPr>
        <p:blipFill>
          <a:blip r:embed="rId2">
            <a:extLst>
              <a:ext uri="{28A0092B-C50C-407E-A947-70E740481C1C}">
                <a14:useLocalDpi xmlns:a14="http://schemas.microsoft.com/office/drawing/2010/main" val="0"/>
              </a:ext>
            </a:extLst>
          </a:blip>
          <a:srcRect l="12975" r="14226"/>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807181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0E310A1-EF0C-D003-1D7C-AD4175DC8CE8}"/>
              </a:ext>
            </a:extLst>
          </p:cNvPr>
          <p:cNvSpPr>
            <a:spLocks noGrp="1"/>
          </p:cNvSpPr>
          <p:nvPr>
            <p:ph idx="1"/>
          </p:nvPr>
        </p:nvSpPr>
        <p:spPr>
          <a:xfrm>
            <a:off x="195943" y="272143"/>
            <a:ext cx="11157857" cy="6161314"/>
          </a:xfrm>
        </p:spPr>
        <p:txBody>
          <a:bodyPr/>
          <a:lstStyle/>
          <a:p>
            <a:endParaRPr lang="tr-TR" dirty="0"/>
          </a:p>
          <a:p>
            <a:r>
              <a:rPr lang="tr-TR" dirty="0"/>
              <a:t>Hasan’ın mesleği nedir ve nerede çalışıyor?</a:t>
            </a:r>
          </a:p>
          <a:p>
            <a:pPr marL="0" indent="0">
              <a:buNone/>
            </a:pPr>
            <a:endParaRPr lang="tr-TR" dirty="0"/>
          </a:p>
          <a:p>
            <a:r>
              <a:rPr lang="tr-TR" dirty="0"/>
              <a:t>Hasan’ın  hangi hayalleri gerçek oldu?</a:t>
            </a:r>
          </a:p>
          <a:p>
            <a:pPr marL="0" indent="0">
              <a:buNone/>
            </a:pPr>
            <a:endParaRPr lang="tr-TR" dirty="0"/>
          </a:p>
          <a:p>
            <a:r>
              <a:rPr lang="tr-TR" dirty="0"/>
              <a:t>Hasan’ın hangi hayalleri gerçekleşmedi?</a:t>
            </a:r>
          </a:p>
          <a:p>
            <a:endParaRPr lang="tr-TR" dirty="0"/>
          </a:p>
          <a:p>
            <a:r>
              <a:rPr lang="tr-TR" dirty="0"/>
              <a:t>Hasan nerede yaşıyor?</a:t>
            </a:r>
          </a:p>
          <a:p>
            <a:endParaRPr lang="tr-TR" dirty="0"/>
          </a:p>
        </p:txBody>
      </p:sp>
    </p:spTree>
    <p:extLst>
      <p:ext uri="{BB962C8B-B14F-4D97-AF65-F5344CB8AC3E}">
        <p14:creationId xmlns:p14="http://schemas.microsoft.com/office/powerpoint/2010/main" val="3877961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Kurşun kalem">
            <a:extLst>
              <a:ext uri="{FF2B5EF4-FFF2-40B4-BE49-F238E27FC236}">
                <a16:creationId xmlns:a16="http://schemas.microsoft.com/office/drawing/2014/main" id="{2DE28D78-A607-3526-9A61-316105D61B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6948" y="2694018"/>
            <a:ext cx="1198532" cy="1198532"/>
          </a:xfrm>
          <a:prstGeom prst="rect">
            <a:avLst/>
          </a:prstGeom>
        </p:spPr>
      </p:pic>
      <p:sp>
        <p:nvSpPr>
          <p:cNvPr id="3" name="İçerik Yer Tutucusu 2">
            <a:extLst>
              <a:ext uri="{FF2B5EF4-FFF2-40B4-BE49-F238E27FC236}">
                <a16:creationId xmlns:a16="http://schemas.microsoft.com/office/drawing/2014/main" id="{BB667173-AFD1-0FD9-546E-4A930554CC73}"/>
              </a:ext>
            </a:extLst>
          </p:cNvPr>
          <p:cNvSpPr>
            <a:spLocks noGrp="1"/>
          </p:cNvSpPr>
          <p:nvPr>
            <p:ph idx="1"/>
          </p:nvPr>
        </p:nvSpPr>
        <p:spPr>
          <a:xfrm>
            <a:off x="2187364" y="674914"/>
            <a:ext cx="8350007" cy="6041572"/>
          </a:xfrm>
        </p:spPr>
        <p:txBody>
          <a:bodyPr>
            <a:normAutofit/>
          </a:bodyPr>
          <a:lstStyle/>
          <a:p>
            <a:endParaRPr lang="tr-TR" sz="2000" dirty="0"/>
          </a:p>
          <a:p>
            <a:endParaRPr lang="tr-TR" sz="2000" dirty="0"/>
          </a:p>
          <a:p>
            <a:endParaRPr lang="tr-TR" sz="2000" dirty="0"/>
          </a:p>
          <a:p>
            <a:endParaRPr lang="tr-TR" sz="2000" dirty="0"/>
          </a:p>
          <a:p>
            <a:endParaRPr lang="tr-TR" sz="2000" dirty="0"/>
          </a:p>
          <a:p>
            <a:endParaRPr lang="tr-TR" sz="2000" dirty="0"/>
          </a:p>
          <a:p>
            <a:r>
              <a:rPr lang="tr-TR" sz="4000" dirty="0"/>
              <a:t>On yıl sonra nasıl bir hayatın olsun istersin? (40 kelime)</a:t>
            </a:r>
          </a:p>
        </p:txBody>
      </p:sp>
      <p:pic>
        <p:nvPicPr>
          <p:cNvPr id="9" name="Graphic 8" descr="Kurşun kalem">
            <a:extLst>
              <a:ext uri="{FF2B5EF4-FFF2-40B4-BE49-F238E27FC236}">
                <a16:creationId xmlns:a16="http://schemas.microsoft.com/office/drawing/2014/main" id="{21A96734-10B7-43B3-B3AF-4E84CFAF3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58259215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1067</TotalTime>
  <Words>216</Words>
  <Application>Microsoft Office PowerPoint</Application>
  <PresentationFormat>Geniş ekran</PresentationFormat>
  <Paragraphs>35</Paragraphs>
  <Slides>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7</vt:i4>
      </vt:variant>
    </vt:vector>
  </HeadingPairs>
  <TitlesOfParts>
    <vt:vector size="11" baseType="lpstr">
      <vt:lpstr>Aptos</vt:lpstr>
      <vt:lpstr>Aptos Display</vt:lpstr>
      <vt:lpstr>Arial</vt:lpstr>
      <vt:lpstr>Office Teması</vt:lpstr>
      <vt:lpstr>Gençler için Türkçe- B2</vt:lpstr>
      <vt:lpstr>On Yıl Sonra Ben- Gelecek Hayallerim</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Fatih Yalıner</dc:creator>
  <cp:lastModifiedBy>Fatih Yalıner</cp:lastModifiedBy>
  <cp:revision>1</cp:revision>
  <dcterms:created xsi:type="dcterms:W3CDTF">2026-02-02T13:32:35Z</dcterms:created>
  <dcterms:modified xsi:type="dcterms:W3CDTF">2026-02-03T07:20:04Z</dcterms:modified>
</cp:coreProperties>
</file>