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1166"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356885-1B60-B4B0-15DD-0CD4E0246D48}"/>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9CA5F72E-0C60-FCC3-E189-1AC0367DDD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3CF361DA-A379-04F1-5E9A-9F40096BE1A5}"/>
              </a:ext>
            </a:extLst>
          </p:cNvPr>
          <p:cNvSpPr>
            <a:spLocks noGrp="1"/>
          </p:cNvSpPr>
          <p:nvPr>
            <p:ph type="dt" sz="half" idx="10"/>
          </p:nvPr>
        </p:nvSpPr>
        <p:spPr/>
        <p:txBody>
          <a:bodyPr/>
          <a:lstStyle/>
          <a:p>
            <a:fld id="{E4696DDB-87D3-4262-89AE-3BE8A704FFDB}" type="datetimeFigureOut">
              <a:rPr lang="tr-TR" smtClean="0"/>
              <a:t>4.02.2026</a:t>
            </a:fld>
            <a:endParaRPr lang="tr-TR"/>
          </a:p>
        </p:txBody>
      </p:sp>
      <p:sp>
        <p:nvSpPr>
          <p:cNvPr id="5" name="Alt Bilgi Yer Tutucusu 4">
            <a:extLst>
              <a:ext uri="{FF2B5EF4-FFF2-40B4-BE49-F238E27FC236}">
                <a16:creationId xmlns:a16="http://schemas.microsoft.com/office/drawing/2014/main" id="{EB7BEAB8-6C19-E96D-505D-B01EC64641C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106AE64-7B85-9B62-12B1-1E711837619C}"/>
              </a:ext>
            </a:extLst>
          </p:cNvPr>
          <p:cNvSpPr>
            <a:spLocks noGrp="1"/>
          </p:cNvSpPr>
          <p:nvPr>
            <p:ph type="sldNum" sz="quarter" idx="12"/>
          </p:nvPr>
        </p:nvSpPr>
        <p:spPr/>
        <p:txBody>
          <a:bodyPr/>
          <a:lstStyle/>
          <a:p>
            <a:fld id="{A7568576-E2A4-407E-913B-4730D9F4C05D}" type="slidenum">
              <a:rPr lang="tr-TR" smtClean="0"/>
              <a:t>‹#›</a:t>
            </a:fld>
            <a:endParaRPr lang="tr-TR"/>
          </a:p>
        </p:txBody>
      </p:sp>
    </p:spTree>
    <p:extLst>
      <p:ext uri="{BB962C8B-B14F-4D97-AF65-F5344CB8AC3E}">
        <p14:creationId xmlns:p14="http://schemas.microsoft.com/office/powerpoint/2010/main" val="3794660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A9E2E5-106B-2D2D-2C06-8B2A92080E03}"/>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C5997C9-C4C2-1604-A614-93FF08B39C41}"/>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91978C2-72BA-4D86-A6AD-6C93F8B13254}"/>
              </a:ext>
            </a:extLst>
          </p:cNvPr>
          <p:cNvSpPr>
            <a:spLocks noGrp="1"/>
          </p:cNvSpPr>
          <p:nvPr>
            <p:ph type="dt" sz="half" idx="10"/>
          </p:nvPr>
        </p:nvSpPr>
        <p:spPr/>
        <p:txBody>
          <a:bodyPr/>
          <a:lstStyle/>
          <a:p>
            <a:fld id="{E4696DDB-87D3-4262-89AE-3BE8A704FFDB}" type="datetimeFigureOut">
              <a:rPr lang="tr-TR" smtClean="0"/>
              <a:t>4.02.2026</a:t>
            </a:fld>
            <a:endParaRPr lang="tr-TR"/>
          </a:p>
        </p:txBody>
      </p:sp>
      <p:sp>
        <p:nvSpPr>
          <p:cNvPr id="5" name="Alt Bilgi Yer Tutucusu 4">
            <a:extLst>
              <a:ext uri="{FF2B5EF4-FFF2-40B4-BE49-F238E27FC236}">
                <a16:creationId xmlns:a16="http://schemas.microsoft.com/office/drawing/2014/main" id="{88204DA4-FDBA-7885-3B54-B0DE8B7D80D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B792E68-BFE4-E6F5-9366-3B7B89AA5EC0}"/>
              </a:ext>
            </a:extLst>
          </p:cNvPr>
          <p:cNvSpPr>
            <a:spLocks noGrp="1"/>
          </p:cNvSpPr>
          <p:nvPr>
            <p:ph type="sldNum" sz="quarter" idx="12"/>
          </p:nvPr>
        </p:nvSpPr>
        <p:spPr/>
        <p:txBody>
          <a:bodyPr/>
          <a:lstStyle/>
          <a:p>
            <a:fld id="{A7568576-E2A4-407E-913B-4730D9F4C05D}" type="slidenum">
              <a:rPr lang="tr-TR" smtClean="0"/>
              <a:t>‹#›</a:t>
            </a:fld>
            <a:endParaRPr lang="tr-TR"/>
          </a:p>
        </p:txBody>
      </p:sp>
    </p:spTree>
    <p:extLst>
      <p:ext uri="{BB962C8B-B14F-4D97-AF65-F5344CB8AC3E}">
        <p14:creationId xmlns:p14="http://schemas.microsoft.com/office/powerpoint/2010/main" val="1613317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5507C9-3FD5-32F6-5D29-DF69730BF3D2}"/>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1806EBFA-82FB-7CA5-C955-1B926F3D566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7AC824E4-F3F1-BB59-5152-B023B9969D08}"/>
              </a:ext>
            </a:extLst>
          </p:cNvPr>
          <p:cNvSpPr>
            <a:spLocks noGrp="1"/>
          </p:cNvSpPr>
          <p:nvPr>
            <p:ph type="dt" sz="half" idx="10"/>
          </p:nvPr>
        </p:nvSpPr>
        <p:spPr/>
        <p:txBody>
          <a:bodyPr/>
          <a:lstStyle/>
          <a:p>
            <a:fld id="{E4696DDB-87D3-4262-89AE-3BE8A704FFDB}" type="datetimeFigureOut">
              <a:rPr lang="tr-TR" smtClean="0"/>
              <a:t>4.02.2026</a:t>
            </a:fld>
            <a:endParaRPr lang="tr-TR"/>
          </a:p>
        </p:txBody>
      </p:sp>
      <p:sp>
        <p:nvSpPr>
          <p:cNvPr id="5" name="Alt Bilgi Yer Tutucusu 4">
            <a:extLst>
              <a:ext uri="{FF2B5EF4-FFF2-40B4-BE49-F238E27FC236}">
                <a16:creationId xmlns:a16="http://schemas.microsoft.com/office/drawing/2014/main" id="{3DA985A8-E882-27FC-225E-FC5A8F62CFA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ECA6F46-0C79-BB44-FA20-9780EA8B6281}"/>
              </a:ext>
            </a:extLst>
          </p:cNvPr>
          <p:cNvSpPr>
            <a:spLocks noGrp="1"/>
          </p:cNvSpPr>
          <p:nvPr>
            <p:ph type="sldNum" sz="quarter" idx="12"/>
          </p:nvPr>
        </p:nvSpPr>
        <p:spPr/>
        <p:txBody>
          <a:bodyPr/>
          <a:lstStyle/>
          <a:p>
            <a:fld id="{A7568576-E2A4-407E-913B-4730D9F4C05D}" type="slidenum">
              <a:rPr lang="tr-TR" smtClean="0"/>
              <a:t>‹#›</a:t>
            </a:fld>
            <a:endParaRPr lang="tr-TR"/>
          </a:p>
        </p:txBody>
      </p:sp>
    </p:spTree>
    <p:extLst>
      <p:ext uri="{BB962C8B-B14F-4D97-AF65-F5344CB8AC3E}">
        <p14:creationId xmlns:p14="http://schemas.microsoft.com/office/powerpoint/2010/main" val="638392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25E2AD-8AB7-BAF3-DB9B-DD5E5FEF60F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5D9E952-C898-D5BF-6AA4-26F02D5D0959}"/>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C83B4117-D9F3-4D8C-CE0E-E093E07803E6}"/>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2382CF39-0CA4-F410-CE10-87DB2C8064A9}"/>
              </a:ext>
            </a:extLst>
          </p:cNvPr>
          <p:cNvSpPr>
            <a:spLocks noGrp="1"/>
          </p:cNvSpPr>
          <p:nvPr>
            <p:ph type="dt" sz="half" idx="10"/>
          </p:nvPr>
        </p:nvSpPr>
        <p:spPr/>
        <p:txBody>
          <a:bodyPr/>
          <a:lstStyle/>
          <a:p>
            <a:fld id="{E4696DDB-87D3-4262-89AE-3BE8A704FFDB}" type="datetimeFigureOut">
              <a:rPr lang="tr-TR" smtClean="0"/>
              <a:t>4.02.2026</a:t>
            </a:fld>
            <a:endParaRPr lang="tr-TR"/>
          </a:p>
        </p:txBody>
      </p:sp>
      <p:sp>
        <p:nvSpPr>
          <p:cNvPr id="6" name="Alt Bilgi Yer Tutucusu 5">
            <a:extLst>
              <a:ext uri="{FF2B5EF4-FFF2-40B4-BE49-F238E27FC236}">
                <a16:creationId xmlns:a16="http://schemas.microsoft.com/office/drawing/2014/main" id="{52686838-81B7-3A8C-AE07-1A72601F48F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E34F5C1-0410-69B3-A5B9-33B067200B66}"/>
              </a:ext>
            </a:extLst>
          </p:cNvPr>
          <p:cNvSpPr>
            <a:spLocks noGrp="1"/>
          </p:cNvSpPr>
          <p:nvPr>
            <p:ph type="sldNum" sz="quarter" idx="12"/>
          </p:nvPr>
        </p:nvSpPr>
        <p:spPr/>
        <p:txBody>
          <a:bodyPr/>
          <a:lstStyle/>
          <a:p>
            <a:fld id="{A7568576-E2A4-407E-913B-4730D9F4C05D}" type="slidenum">
              <a:rPr lang="tr-TR" smtClean="0"/>
              <a:t>‹#›</a:t>
            </a:fld>
            <a:endParaRPr lang="tr-TR"/>
          </a:p>
        </p:txBody>
      </p:sp>
    </p:spTree>
    <p:extLst>
      <p:ext uri="{BB962C8B-B14F-4D97-AF65-F5344CB8AC3E}">
        <p14:creationId xmlns:p14="http://schemas.microsoft.com/office/powerpoint/2010/main" val="1988168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D00A6BE-D1BB-B282-CAE0-F33B1B8AE95E}"/>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180464B-A8DE-008B-DC5D-46551EB22F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D1B2C591-8E3A-13F1-850F-F41E4D01A6E5}"/>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83B62407-3AAD-2350-E57B-597829D01D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95A28E20-4680-9AF0-F1F8-3C928AEF0AE4}"/>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BAAC8863-BF3E-9FB6-7618-43A39DBF6FB3}"/>
              </a:ext>
            </a:extLst>
          </p:cNvPr>
          <p:cNvSpPr>
            <a:spLocks noGrp="1"/>
          </p:cNvSpPr>
          <p:nvPr>
            <p:ph type="dt" sz="half" idx="10"/>
          </p:nvPr>
        </p:nvSpPr>
        <p:spPr/>
        <p:txBody>
          <a:bodyPr/>
          <a:lstStyle/>
          <a:p>
            <a:fld id="{E4696DDB-87D3-4262-89AE-3BE8A704FFDB}" type="datetimeFigureOut">
              <a:rPr lang="tr-TR" smtClean="0"/>
              <a:t>4.02.2026</a:t>
            </a:fld>
            <a:endParaRPr lang="tr-TR"/>
          </a:p>
        </p:txBody>
      </p:sp>
      <p:sp>
        <p:nvSpPr>
          <p:cNvPr id="8" name="Alt Bilgi Yer Tutucusu 7">
            <a:extLst>
              <a:ext uri="{FF2B5EF4-FFF2-40B4-BE49-F238E27FC236}">
                <a16:creationId xmlns:a16="http://schemas.microsoft.com/office/drawing/2014/main" id="{6F17E46F-A229-060B-EC48-1FFD49D7AED2}"/>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215293A2-6714-4844-E2F1-2B970D432F28}"/>
              </a:ext>
            </a:extLst>
          </p:cNvPr>
          <p:cNvSpPr>
            <a:spLocks noGrp="1"/>
          </p:cNvSpPr>
          <p:nvPr>
            <p:ph type="sldNum" sz="quarter" idx="12"/>
          </p:nvPr>
        </p:nvSpPr>
        <p:spPr/>
        <p:txBody>
          <a:bodyPr/>
          <a:lstStyle/>
          <a:p>
            <a:fld id="{A7568576-E2A4-407E-913B-4730D9F4C05D}" type="slidenum">
              <a:rPr lang="tr-TR" smtClean="0"/>
              <a:t>‹#›</a:t>
            </a:fld>
            <a:endParaRPr lang="tr-TR"/>
          </a:p>
        </p:txBody>
      </p:sp>
    </p:spTree>
    <p:extLst>
      <p:ext uri="{BB962C8B-B14F-4D97-AF65-F5344CB8AC3E}">
        <p14:creationId xmlns:p14="http://schemas.microsoft.com/office/powerpoint/2010/main" val="904968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900CF3C-7C35-C10D-AD7E-4A4D63B4815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63D77A99-20AA-5544-5AED-4DE101B2CFDD}"/>
              </a:ext>
            </a:extLst>
          </p:cNvPr>
          <p:cNvSpPr>
            <a:spLocks noGrp="1"/>
          </p:cNvSpPr>
          <p:nvPr>
            <p:ph type="dt" sz="half" idx="10"/>
          </p:nvPr>
        </p:nvSpPr>
        <p:spPr/>
        <p:txBody>
          <a:bodyPr/>
          <a:lstStyle/>
          <a:p>
            <a:fld id="{E4696DDB-87D3-4262-89AE-3BE8A704FFDB}" type="datetimeFigureOut">
              <a:rPr lang="tr-TR" smtClean="0"/>
              <a:t>4.02.2026</a:t>
            </a:fld>
            <a:endParaRPr lang="tr-TR"/>
          </a:p>
        </p:txBody>
      </p:sp>
      <p:sp>
        <p:nvSpPr>
          <p:cNvPr id="4" name="Alt Bilgi Yer Tutucusu 3">
            <a:extLst>
              <a:ext uri="{FF2B5EF4-FFF2-40B4-BE49-F238E27FC236}">
                <a16:creationId xmlns:a16="http://schemas.microsoft.com/office/drawing/2014/main" id="{87F77EB4-992D-0627-D5B9-145633426CE8}"/>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ADF0A2A2-0A7F-53AE-CDE6-60BE05F18CE4}"/>
              </a:ext>
            </a:extLst>
          </p:cNvPr>
          <p:cNvSpPr>
            <a:spLocks noGrp="1"/>
          </p:cNvSpPr>
          <p:nvPr>
            <p:ph type="sldNum" sz="quarter" idx="12"/>
          </p:nvPr>
        </p:nvSpPr>
        <p:spPr/>
        <p:txBody>
          <a:bodyPr/>
          <a:lstStyle/>
          <a:p>
            <a:fld id="{A7568576-E2A4-407E-913B-4730D9F4C05D}" type="slidenum">
              <a:rPr lang="tr-TR" smtClean="0"/>
              <a:t>‹#›</a:t>
            </a:fld>
            <a:endParaRPr lang="tr-TR"/>
          </a:p>
        </p:txBody>
      </p:sp>
    </p:spTree>
    <p:extLst>
      <p:ext uri="{BB962C8B-B14F-4D97-AF65-F5344CB8AC3E}">
        <p14:creationId xmlns:p14="http://schemas.microsoft.com/office/powerpoint/2010/main" val="3353739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BD0DC0D9-B41F-74E2-B98D-374C1BFE6F05}"/>
              </a:ext>
            </a:extLst>
          </p:cNvPr>
          <p:cNvSpPr>
            <a:spLocks noGrp="1"/>
          </p:cNvSpPr>
          <p:nvPr>
            <p:ph type="dt" sz="half" idx="10"/>
          </p:nvPr>
        </p:nvSpPr>
        <p:spPr/>
        <p:txBody>
          <a:bodyPr/>
          <a:lstStyle/>
          <a:p>
            <a:fld id="{E4696DDB-87D3-4262-89AE-3BE8A704FFDB}" type="datetimeFigureOut">
              <a:rPr lang="tr-TR" smtClean="0"/>
              <a:t>4.02.2026</a:t>
            </a:fld>
            <a:endParaRPr lang="tr-TR"/>
          </a:p>
        </p:txBody>
      </p:sp>
      <p:sp>
        <p:nvSpPr>
          <p:cNvPr id="3" name="Alt Bilgi Yer Tutucusu 2">
            <a:extLst>
              <a:ext uri="{FF2B5EF4-FFF2-40B4-BE49-F238E27FC236}">
                <a16:creationId xmlns:a16="http://schemas.microsoft.com/office/drawing/2014/main" id="{40AAC5CE-5ADD-0A42-3A0C-AEB56FD9FA2D}"/>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38DDCEA3-2E58-79A7-47CB-63E215B26170}"/>
              </a:ext>
            </a:extLst>
          </p:cNvPr>
          <p:cNvSpPr>
            <a:spLocks noGrp="1"/>
          </p:cNvSpPr>
          <p:nvPr>
            <p:ph type="sldNum" sz="quarter" idx="12"/>
          </p:nvPr>
        </p:nvSpPr>
        <p:spPr/>
        <p:txBody>
          <a:bodyPr/>
          <a:lstStyle/>
          <a:p>
            <a:fld id="{A7568576-E2A4-407E-913B-4730D9F4C05D}" type="slidenum">
              <a:rPr lang="tr-TR" smtClean="0"/>
              <a:t>‹#›</a:t>
            </a:fld>
            <a:endParaRPr lang="tr-TR"/>
          </a:p>
        </p:txBody>
      </p:sp>
    </p:spTree>
    <p:extLst>
      <p:ext uri="{BB962C8B-B14F-4D97-AF65-F5344CB8AC3E}">
        <p14:creationId xmlns:p14="http://schemas.microsoft.com/office/powerpoint/2010/main" val="2631710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762B0D-4B83-BFDA-3A3F-989ABF22E81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3994388F-18CC-EDC2-1169-8083D6D6D3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32C8AFBB-6E18-32CF-6908-D8F6322562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2C3C8EA0-ABA0-A8A0-2308-CDFF378C3673}"/>
              </a:ext>
            </a:extLst>
          </p:cNvPr>
          <p:cNvSpPr>
            <a:spLocks noGrp="1"/>
          </p:cNvSpPr>
          <p:nvPr>
            <p:ph type="dt" sz="half" idx="10"/>
          </p:nvPr>
        </p:nvSpPr>
        <p:spPr/>
        <p:txBody>
          <a:bodyPr/>
          <a:lstStyle/>
          <a:p>
            <a:fld id="{E4696DDB-87D3-4262-89AE-3BE8A704FFDB}" type="datetimeFigureOut">
              <a:rPr lang="tr-TR" smtClean="0"/>
              <a:t>4.02.2026</a:t>
            </a:fld>
            <a:endParaRPr lang="tr-TR"/>
          </a:p>
        </p:txBody>
      </p:sp>
      <p:sp>
        <p:nvSpPr>
          <p:cNvPr id="6" name="Alt Bilgi Yer Tutucusu 5">
            <a:extLst>
              <a:ext uri="{FF2B5EF4-FFF2-40B4-BE49-F238E27FC236}">
                <a16:creationId xmlns:a16="http://schemas.microsoft.com/office/drawing/2014/main" id="{771E3E14-9EB8-39DF-0EC1-CD628D5AAB80}"/>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338336A-A29B-D26F-50B5-22339F84D541}"/>
              </a:ext>
            </a:extLst>
          </p:cNvPr>
          <p:cNvSpPr>
            <a:spLocks noGrp="1"/>
          </p:cNvSpPr>
          <p:nvPr>
            <p:ph type="sldNum" sz="quarter" idx="12"/>
          </p:nvPr>
        </p:nvSpPr>
        <p:spPr/>
        <p:txBody>
          <a:bodyPr/>
          <a:lstStyle/>
          <a:p>
            <a:fld id="{A7568576-E2A4-407E-913B-4730D9F4C05D}" type="slidenum">
              <a:rPr lang="tr-TR" smtClean="0"/>
              <a:t>‹#›</a:t>
            </a:fld>
            <a:endParaRPr lang="tr-TR"/>
          </a:p>
        </p:txBody>
      </p:sp>
    </p:spTree>
    <p:extLst>
      <p:ext uri="{BB962C8B-B14F-4D97-AF65-F5344CB8AC3E}">
        <p14:creationId xmlns:p14="http://schemas.microsoft.com/office/powerpoint/2010/main" val="2356320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0B2024-F80D-13A8-0BB3-0A2FA2059A6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CF4E62DB-7AF2-968F-6CFC-D6D287C3BD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3513684-67F6-574C-E5CC-FACAA5747E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8002C4FA-55DD-4C49-0F2D-117B7F81629E}"/>
              </a:ext>
            </a:extLst>
          </p:cNvPr>
          <p:cNvSpPr>
            <a:spLocks noGrp="1"/>
          </p:cNvSpPr>
          <p:nvPr>
            <p:ph type="dt" sz="half" idx="10"/>
          </p:nvPr>
        </p:nvSpPr>
        <p:spPr/>
        <p:txBody>
          <a:bodyPr/>
          <a:lstStyle/>
          <a:p>
            <a:fld id="{E4696DDB-87D3-4262-89AE-3BE8A704FFDB}" type="datetimeFigureOut">
              <a:rPr lang="tr-TR" smtClean="0"/>
              <a:t>4.02.2026</a:t>
            </a:fld>
            <a:endParaRPr lang="tr-TR"/>
          </a:p>
        </p:txBody>
      </p:sp>
      <p:sp>
        <p:nvSpPr>
          <p:cNvPr id="6" name="Alt Bilgi Yer Tutucusu 5">
            <a:extLst>
              <a:ext uri="{FF2B5EF4-FFF2-40B4-BE49-F238E27FC236}">
                <a16:creationId xmlns:a16="http://schemas.microsoft.com/office/drawing/2014/main" id="{56FE1C89-3DE6-3CDC-75E6-5B10CCA9780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5EEEBF9-290A-8589-E83A-061D1C636AD5}"/>
              </a:ext>
            </a:extLst>
          </p:cNvPr>
          <p:cNvSpPr>
            <a:spLocks noGrp="1"/>
          </p:cNvSpPr>
          <p:nvPr>
            <p:ph type="sldNum" sz="quarter" idx="12"/>
          </p:nvPr>
        </p:nvSpPr>
        <p:spPr/>
        <p:txBody>
          <a:bodyPr/>
          <a:lstStyle/>
          <a:p>
            <a:fld id="{A7568576-E2A4-407E-913B-4730D9F4C05D}" type="slidenum">
              <a:rPr lang="tr-TR" smtClean="0"/>
              <a:t>‹#›</a:t>
            </a:fld>
            <a:endParaRPr lang="tr-TR"/>
          </a:p>
        </p:txBody>
      </p:sp>
    </p:spTree>
    <p:extLst>
      <p:ext uri="{BB962C8B-B14F-4D97-AF65-F5344CB8AC3E}">
        <p14:creationId xmlns:p14="http://schemas.microsoft.com/office/powerpoint/2010/main" val="884739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FAFDB2-F87F-2650-2882-15F95212D7C9}"/>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1EE973B1-CA74-CB27-CF47-802FD38ECE3E}"/>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58E299A-E004-61B2-E0CD-304F7FE5F899}"/>
              </a:ext>
            </a:extLst>
          </p:cNvPr>
          <p:cNvSpPr>
            <a:spLocks noGrp="1"/>
          </p:cNvSpPr>
          <p:nvPr>
            <p:ph type="dt" sz="half" idx="10"/>
          </p:nvPr>
        </p:nvSpPr>
        <p:spPr/>
        <p:txBody>
          <a:bodyPr/>
          <a:lstStyle/>
          <a:p>
            <a:fld id="{E4696DDB-87D3-4262-89AE-3BE8A704FFDB}" type="datetimeFigureOut">
              <a:rPr lang="tr-TR" smtClean="0"/>
              <a:t>4.02.2026</a:t>
            </a:fld>
            <a:endParaRPr lang="tr-TR"/>
          </a:p>
        </p:txBody>
      </p:sp>
      <p:sp>
        <p:nvSpPr>
          <p:cNvPr id="5" name="Alt Bilgi Yer Tutucusu 4">
            <a:extLst>
              <a:ext uri="{FF2B5EF4-FFF2-40B4-BE49-F238E27FC236}">
                <a16:creationId xmlns:a16="http://schemas.microsoft.com/office/drawing/2014/main" id="{D651C633-F343-97D5-7941-3F9E7EC6501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A94F2E2-8D21-BBEE-3B21-8B6878807060}"/>
              </a:ext>
            </a:extLst>
          </p:cNvPr>
          <p:cNvSpPr>
            <a:spLocks noGrp="1"/>
          </p:cNvSpPr>
          <p:nvPr>
            <p:ph type="sldNum" sz="quarter" idx="12"/>
          </p:nvPr>
        </p:nvSpPr>
        <p:spPr/>
        <p:txBody>
          <a:bodyPr/>
          <a:lstStyle/>
          <a:p>
            <a:fld id="{A7568576-E2A4-407E-913B-4730D9F4C05D}" type="slidenum">
              <a:rPr lang="tr-TR" smtClean="0"/>
              <a:t>‹#›</a:t>
            </a:fld>
            <a:endParaRPr lang="tr-TR"/>
          </a:p>
        </p:txBody>
      </p:sp>
    </p:spTree>
    <p:extLst>
      <p:ext uri="{BB962C8B-B14F-4D97-AF65-F5344CB8AC3E}">
        <p14:creationId xmlns:p14="http://schemas.microsoft.com/office/powerpoint/2010/main" val="3586725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3BA8BB30-47D9-DDAA-5BA2-88EEF6D92D45}"/>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4E84BCF6-4C94-648A-DDF4-B298E115A8C9}"/>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70E2D8D-C171-5013-D8B7-8558A5DA4DBF}"/>
              </a:ext>
            </a:extLst>
          </p:cNvPr>
          <p:cNvSpPr>
            <a:spLocks noGrp="1"/>
          </p:cNvSpPr>
          <p:nvPr>
            <p:ph type="dt" sz="half" idx="10"/>
          </p:nvPr>
        </p:nvSpPr>
        <p:spPr/>
        <p:txBody>
          <a:bodyPr/>
          <a:lstStyle/>
          <a:p>
            <a:fld id="{E4696DDB-87D3-4262-89AE-3BE8A704FFDB}" type="datetimeFigureOut">
              <a:rPr lang="tr-TR" smtClean="0"/>
              <a:t>4.02.2026</a:t>
            </a:fld>
            <a:endParaRPr lang="tr-TR"/>
          </a:p>
        </p:txBody>
      </p:sp>
      <p:sp>
        <p:nvSpPr>
          <p:cNvPr id="5" name="Alt Bilgi Yer Tutucusu 4">
            <a:extLst>
              <a:ext uri="{FF2B5EF4-FFF2-40B4-BE49-F238E27FC236}">
                <a16:creationId xmlns:a16="http://schemas.microsoft.com/office/drawing/2014/main" id="{0A9850A0-A671-6015-1C36-AC19305AA51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1A03718-99D0-02AC-59CF-B9C62FB3C4A7}"/>
              </a:ext>
            </a:extLst>
          </p:cNvPr>
          <p:cNvSpPr>
            <a:spLocks noGrp="1"/>
          </p:cNvSpPr>
          <p:nvPr>
            <p:ph type="sldNum" sz="quarter" idx="12"/>
          </p:nvPr>
        </p:nvSpPr>
        <p:spPr/>
        <p:txBody>
          <a:bodyPr/>
          <a:lstStyle/>
          <a:p>
            <a:fld id="{A7568576-E2A4-407E-913B-4730D9F4C05D}" type="slidenum">
              <a:rPr lang="tr-TR" smtClean="0"/>
              <a:t>‹#›</a:t>
            </a:fld>
            <a:endParaRPr lang="tr-TR"/>
          </a:p>
        </p:txBody>
      </p:sp>
    </p:spTree>
    <p:extLst>
      <p:ext uri="{BB962C8B-B14F-4D97-AF65-F5344CB8AC3E}">
        <p14:creationId xmlns:p14="http://schemas.microsoft.com/office/powerpoint/2010/main" val="274135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25532DA0-758A-53A1-91DD-BD4B555481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22E6FE5-5275-89F5-34E5-B08DDEE292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B13786E-8F35-C5BC-EACD-85E7BF98EC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696DDB-87D3-4262-89AE-3BE8A704FFDB}" type="datetimeFigureOut">
              <a:rPr lang="tr-TR" smtClean="0"/>
              <a:t>4.02.2026</a:t>
            </a:fld>
            <a:endParaRPr lang="tr-TR"/>
          </a:p>
        </p:txBody>
      </p:sp>
      <p:sp>
        <p:nvSpPr>
          <p:cNvPr id="5" name="Alt Bilgi Yer Tutucusu 4">
            <a:extLst>
              <a:ext uri="{FF2B5EF4-FFF2-40B4-BE49-F238E27FC236}">
                <a16:creationId xmlns:a16="http://schemas.microsoft.com/office/drawing/2014/main" id="{594EC639-3C31-70E9-925D-9DE0E9C740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71759826-D6D1-C8A3-310F-3177E8ECCC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568576-E2A4-407E-913B-4730D9F4C05D}" type="slidenum">
              <a:rPr lang="tr-TR" smtClean="0"/>
              <a:t>‹#›</a:t>
            </a:fld>
            <a:endParaRPr lang="tr-TR"/>
          </a:p>
        </p:txBody>
      </p:sp>
    </p:spTree>
    <p:extLst>
      <p:ext uri="{BB962C8B-B14F-4D97-AF65-F5344CB8AC3E}">
        <p14:creationId xmlns:p14="http://schemas.microsoft.com/office/powerpoint/2010/main" val="374096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B51B73-A0F9-1EB7-83A9-F9695E6E4ECF}"/>
              </a:ext>
            </a:extLst>
          </p:cNvPr>
          <p:cNvSpPr>
            <a:spLocks noGrp="1"/>
          </p:cNvSpPr>
          <p:nvPr>
            <p:ph type="ctrTitle"/>
          </p:nvPr>
        </p:nvSpPr>
        <p:spPr>
          <a:solidFill>
            <a:schemeClr val="accent2"/>
          </a:solidFill>
        </p:spPr>
        <p:txBody>
          <a:bodyPr/>
          <a:lstStyle/>
          <a:p>
            <a:r>
              <a:rPr lang="tr-TR" dirty="0"/>
              <a:t>Gençler için Türkçe- C1</a:t>
            </a:r>
          </a:p>
        </p:txBody>
      </p:sp>
      <p:sp>
        <p:nvSpPr>
          <p:cNvPr id="3" name="Alt Başlık 2">
            <a:extLst>
              <a:ext uri="{FF2B5EF4-FFF2-40B4-BE49-F238E27FC236}">
                <a16:creationId xmlns:a16="http://schemas.microsoft.com/office/drawing/2014/main" id="{A12B88F3-F090-D19C-9CA0-AEC6BEDB4313}"/>
              </a:ext>
            </a:extLst>
          </p:cNvPr>
          <p:cNvSpPr>
            <a:spLocks noGrp="1"/>
          </p:cNvSpPr>
          <p:nvPr>
            <p:ph type="subTitle" idx="1"/>
          </p:nvPr>
        </p:nvSpPr>
        <p:spPr/>
        <p:txBody>
          <a:bodyPr/>
          <a:lstStyle/>
          <a:p>
            <a:r>
              <a:rPr lang="tr-TR" dirty="0" err="1"/>
              <a:t>Example</a:t>
            </a:r>
            <a:r>
              <a:rPr lang="tr-TR" dirty="0"/>
              <a:t> </a:t>
            </a:r>
            <a:r>
              <a:rPr lang="tr-TR" dirty="0" err="1"/>
              <a:t>materials</a:t>
            </a:r>
            <a:endParaRPr lang="tr-TR" dirty="0"/>
          </a:p>
        </p:txBody>
      </p:sp>
      <p:pic>
        <p:nvPicPr>
          <p:cNvPr id="5" name="Resim 4" descr="metin, yazı tipi, logo, grafik içeren bir resim&#10;&#10;Yapay zeka tarafından oluşturulmuş içerik yanlış olabilir.">
            <a:extLst>
              <a:ext uri="{FF2B5EF4-FFF2-40B4-BE49-F238E27FC236}">
                <a16:creationId xmlns:a16="http://schemas.microsoft.com/office/drawing/2014/main" id="{6B6FAFA2-1B6D-AE05-6187-7A9B680FAB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116" y="4223656"/>
            <a:ext cx="2492828" cy="2242457"/>
          </a:xfrm>
          <a:prstGeom prst="rect">
            <a:avLst/>
          </a:prstGeom>
        </p:spPr>
      </p:pic>
    </p:spTree>
    <p:extLst>
      <p:ext uri="{BB962C8B-B14F-4D97-AF65-F5344CB8AC3E}">
        <p14:creationId xmlns:p14="http://schemas.microsoft.com/office/powerpoint/2010/main" val="2041443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Resim 4" descr="giyim, kişi, şahıs, dış mekan, gökyüzü içeren bir resim&#10;&#10;Yapay zeka tarafından oluşturulmuş içerik yanlış olabilir.">
            <a:extLst>
              <a:ext uri="{FF2B5EF4-FFF2-40B4-BE49-F238E27FC236}">
                <a16:creationId xmlns:a16="http://schemas.microsoft.com/office/drawing/2014/main" id="{9D136EC5-484F-0F3A-3C4E-9D9BBD01AE63}"/>
              </a:ext>
            </a:extLst>
          </p:cNvPr>
          <p:cNvPicPr>
            <a:picLocks noChangeAspect="1"/>
          </p:cNvPicPr>
          <p:nvPr/>
        </p:nvPicPr>
        <p:blipFill>
          <a:blip r:embed="rId2">
            <a:extLst>
              <a:ext uri="{28A0092B-C50C-407E-A947-70E740481C1C}">
                <a14:useLocalDpi xmlns:a14="http://schemas.microsoft.com/office/drawing/2010/main" val="0"/>
              </a:ext>
            </a:extLst>
          </a:blip>
          <a:srcRect l="4519" r="1364" b="-1"/>
          <a:stretch>
            <a:fillRect/>
          </a:stretch>
        </p:blipFill>
        <p:spPr>
          <a:xfrm>
            <a:off x="2493481" y="-35714"/>
            <a:ext cx="9669642" cy="6857990"/>
          </a:xfrm>
          <a:prstGeom prst="rect">
            <a:avLst/>
          </a:prstGeom>
        </p:spPr>
      </p:pic>
      <p:sp>
        <p:nvSpPr>
          <p:cNvPr id="1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İçerik Yer Tutucusu 2">
            <a:extLst>
              <a:ext uri="{FF2B5EF4-FFF2-40B4-BE49-F238E27FC236}">
                <a16:creationId xmlns:a16="http://schemas.microsoft.com/office/drawing/2014/main" id="{640E9615-9124-62A3-3C68-137A8A4A7A34}"/>
              </a:ext>
            </a:extLst>
          </p:cNvPr>
          <p:cNvSpPr>
            <a:spLocks noGrp="1"/>
          </p:cNvSpPr>
          <p:nvPr>
            <p:ph idx="1"/>
          </p:nvPr>
        </p:nvSpPr>
        <p:spPr>
          <a:xfrm>
            <a:off x="326572" y="609600"/>
            <a:ext cx="4333818" cy="5567363"/>
          </a:xfrm>
        </p:spPr>
        <p:txBody>
          <a:bodyPr>
            <a:normAutofit/>
          </a:bodyPr>
          <a:lstStyle/>
          <a:p>
            <a:endParaRPr lang="tr-TR" sz="2000" dirty="0"/>
          </a:p>
          <a:p>
            <a:r>
              <a:rPr lang="tr-TR" dirty="0">
                <a:solidFill>
                  <a:schemeClr val="tx2"/>
                </a:solidFill>
              </a:rPr>
              <a:t>Çevre ve Temizlik</a:t>
            </a:r>
          </a:p>
        </p:txBody>
      </p:sp>
    </p:spTree>
    <p:extLst>
      <p:ext uri="{BB962C8B-B14F-4D97-AF65-F5344CB8AC3E}">
        <p14:creationId xmlns:p14="http://schemas.microsoft.com/office/powerpoint/2010/main" val="441499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A306251-D339-9499-D0D4-C817F23988CE}"/>
              </a:ext>
            </a:extLst>
          </p:cNvPr>
          <p:cNvSpPr>
            <a:spLocks noGrp="1"/>
          </p:cNvSpPr>
          <p:nvPr>
            <p:ph idx="1"/>
          </p:nvPr>
        </p:nvSpPr>
        <p:spPr>
          <a:xfrm>
            <a:off x="185057" y="217714"/>
            <a:ext cx="11168743" cy="6389915"/>
          </a:xfrm>
        </p:spPr>
        <p:txBody>
          <a:bodyPr/>
          <a:lstStyle/>
          <a:p>
            <a:endParaRPr lang="tr-TR" dirty="0"/>
          </a:p>
          <a:p>
            <a:r>
              <a:rPr lang="tr-TR" dirty="0"/>
              <a:t>DENİZ KIYISINDA</a:t>
            </a:r>
          </a:p>
          <a:p>
            <a:endParaRPr lang="tr-TR" dirty="0"/>
          </a:p>
          <a:p>
            <a:pPr algn="just"/>
            <a:r>
              <a:rPr lang="tr-TR" dirty="0"/>
              <a:t>Bir grup lise öğrencisi, yaz tatilinde sık sık gittikleri sahilde plastik şişeler, poşetler ve balık ağlarıyla dolu bir manzara görür. Önce öfke, sonra çaresizlik hissederler. “Biz ne yapabiliriz ki?” sorusu kafalarında dolaşır.</a:t>
            </a:r>
          </a:p>
          <a:p>
            <a:pPr algn="just"/>
            <a:r>
              <a:rPr lang="tr-TR" dirty="0"/>
              <a:t>Hep birlikte sahili temizlemeye çalışırlar. İçlerinden biri, sosyal medyada küçük bir hesap açar: “Deniz Bizim Evimiz”. Fotoğraflar paylaşır, kısa videolar çeker. Başta sadece birkaç arkadaş beğenir. Ancak zamanla okuldan, mahalleden gençler katılmaya başlar. Küçük bir temizlik etkinliği düzenlerler. </a:t>
            </a:r>
          </a:p>
        </p:txBody>
      </p:sp>
    </p:spTree>
    <p:extLst>
      <p:ext uri="{BB962C8B-B14F-4D97-AF65-F5344CB8AC3E}">
        <p14:creationId xmlns:p14="http://schemas.microsoft.com/office/powerpoint/2010/main" val="2970450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A06457B-B32B-D064-3A35-0024A2CA9FA3}"/>
              </a:ext>
            </a:extLst>
          </p:cNvPr>
          <p:cNvSpPr>
            <a:spLocks noGrp="1"/>
          </p:cNvSpPr>
          <p:nvPr>
            <p:ph idx="1"/>
          </p:nvPr>
        </p:nvSpPr>
        <p:spPr>
          <a:xfrm>
            <a:off x="206829" y="195942"/>
            <a:ext cx="11146971" cy="6585857"/>
          </a:xfrm>
        </p:spPr>
        <p:txBody>
          <a:bodyPr/>
          <a:lstStyle/>
          <a:p>
            <a:endParaRPr lang="tr-TR" dirty="0"/>
          </a:p>
          <a:p>
            <a:pPr algn="just"/>
            <a:r>
              <a:rPr lang="tr-TR" dirty="0"/>
              <a:t>Bir yerel gazeteci bu gençlerin çabasını fark eder ve haber yapar. Belediye yetkilileri de sahile levhalar yerleştirir. Gençler, “küçük bir hareket büyük değişim yaratabilir” gerçeğini deneyimleyerek öğrenir.</a:t>
            </a:r>
          </a:p>
          <a:p>
            <a:pPr algn="just"/>
            <a:r>
              <a:rPr lang="tr-TR" dirty="0"/>
              <a:t>Sahildeki çöpler azalır, ama daha önemlisi gençlerin içindeki umut ve sorumluluk duygusu büyür. Hikâye, çevreye sahip çıkmanın sadece doğayı değil, gençlerin kendi kimliklerini de dönüştürdüğünü gösterir.</a:t>
            </a:r>
          </a:p>
        </p:txBody>
      </p:sp>
    </p:spTree>
    <p:extLst>
      <p:ext uri="{BB962C8B-B14F-4D97-AF65-F5344CB8AC3E}">
        <p14:creationId xmlns:p14="http://schemas.microsoft.com/office/powerpoint/2010/main" val="3105257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964737A-546F-7826-7FED-A20951C353EB}"/>
              </a:ext>
            </a:extLst>
          </p:cNvPr>
          <p:cNvSpPr>
            <a:spLocks noGrp="1"/>
          </p:cNvSpPr>
          <p:nvPr>
            <p:ph idx="1"/>
          </p:nvPr>
        </p:nvSpPr>
        <p:spPr>
          <a:xfrm>
            <a:off x="391886" y="195943"/>
            <a:ext cx="10961914" cy="5981020"/>
          </a:xfrm>
        </p:spPr>
        <p:txBody>
          <a:bodyPr/>
          <a:lstStyle/>
          <a:p>
            <a:endParaRPr lang="tr-TR" dirty="0"/>
          </a:p>
          <a:p>
            <a:endParaRPr lang="tr-TR" dirty="0"/>
          </a:p>
          <a:p>
            <a:r>
              <a:rPr lang="tr-TR" dirty="0"/>
              <a:t>Gençler kirli sahili görünce ne hissettiler?</a:t>
            </a:r>
          </a:p>
          <a:p>
            <a:endParaRPr lang="tr-TR" dirty="0"/>
          </a:p>
          <a:p>
            <a:endParaRPr lang="tr-TR" dirty="0"/>
          </a:p>
          <a:p>
            <a:r>
              <a:rPr lang="tr-TR" dirty="0"/>
              <a:t>Sahil için gençler ne yapmaya karar verdiler?</a:t>
            </a:r>
          </a:p>
          <a:p>
            <a:endParaRPr lang="tr-TR"/>
          </a:p>
          <a:p>
            <a:endParaRPr lang="tr-TR" dirty="0"/>
          </a:p>
          <a:p>
            <a:r>
              <a:rPr lang="tr-TR" dirty="0"/>
              <a:t>Çevrenin gençler için önemi nedir?</a:t>
            </a:r>
          </a:p>
          <a:p>
            <a:endParaRPr lang="tr-TR" dirty="0"/>
          </a:p>
          <a:p>
            <a:endParaRPr lang="tr-TR" dirty="0"/>
          </a:p>
          <a:p>
            <a:endParaRPr lang="tr-TR" dirty="0"/>
          </a:p>
          <a:p>
            <a:endParaRPr lang="tr-TR" dirty="0"/>
          </a:p>
          <a:p>
            <a:endParaRPr lang="tr-TR" dirty="0"/>
          </a:p>
          <a:p>
            <a:endParaRPr lang="tr-TR" dirty="0"/>
          </a:p>
          <a:p>
            <a:endParaRPr lang="tr-TR" dirty="0"/>
          </a:p>
        </p:txBody>
      </p:sp>
    </p:spTree>
    <p:extLst>
      <p:ext uri="{BB962C8B-B14F-4D97-AF65-F5344CB8AC3E}">
        <p14:creationId xmlns:p14="http://schemas.microsoft.com/office/powerpoint/2010/main" val="360274615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TotalTime>
  <Words>185</Words>
  <Application>Microsoft Office PowerPoint</Application>
  <PresentationFormat>Geniş ekran</PresentationFormat>
  <Paragraphs>26</Paragraphs>
  <Slides>5</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5</vt:i4>
      </vt:variant>
    </vt:vector>
  </HeadingPairs>
  <TitlesOfParts>
    <vt:vector size="9" baseType="lpstr">
      <vt:lpstr>Aptos</vt:lpstr>
      <vt:lpstr>Aptos Display</vt:lpstr>
      <vt:lpstr>Arial</vt:lpstr>
      <vt:lpstr>Office Teması</vt:lpstr>
      <vt:lpstr>Gençler için Türkçe- C1</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Fatih Yalıner</dc:creator>
  <cp:lastModifiedBy>Fatih Yalıner</cp:lastModifiedBy>
  <cp:revision>1</cp:revision>
  <dcterms:created xsi:type="dcterms:W3CDTF">2026-02-04T14:09:56Z</dcterms:created>
  <dcterms:modified xsi:type="dcterms:W3CDTF">2026-02-04T14:25:51Z</dcterms:modified>
</cp:coreProperties>
</file>