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h Yalıner" userId="8a31ce87a6ee19b0" providerId="LiveId" clId="{A5DE327F-7231-4540-A13F-B091995BBBBF}"/>
    <pc:docChg chg="modSld">
      <pc:chgData name="Fatih Yalıner" userId="8a31ce87a6ee19b0" providerId="LiveId" clId="{A5DE327F-7231-4540-A13F-B091995BBBBF}" dt="2026-02-05T19:13:54.206" v="170" actId="20577"/>
      <pc:docMkLst>
        <pc:docMk/>
      </pc:docMkLst>
      <pc:sldChg chg="modSp mod">
        <pc:chgData name="Fatih Yalıner" userId="8a31ce87a6ee19b0" providerId="LiveId" clId="{A5DE327F-7231-4540-A13F-B091995BBBBF}" dt="2026-02-05T19:13:54.206" v="170" actId="20577"/>
        <pc:sldMkLst>
          <pc:docMk/>
          <pc:sldMk cId="3983999286" sldId="258"/>
        </pc:sldMkLst>
        <pc:spChg chg="mod">
          <ac:chgData name="Fatih Yalıner" userId="8a31ce87a6ee19b0" providerId="LiveId" clId="{A5DE327F-7231-4540-A13F-B091995BBBBF}" dt="2026-02-05T19:13:54.206" v="170" actId="20577"/>
          <ac:spMkLst>
            <pc:docMk/>
            <pc:sldMk cId="3983999286" sldId="258"/>
            <ac:spMk id="3" creationId="{E8E3B20F-8967-C4F0-F3FF-C2B399242CD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DC7BAD-DED6-3B16-0A5D-3A87D0035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1404F7D-5AF3-0E8F-1914-1EA6B2C46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476153-97DF-8C83-4E7A-8CFF27E9C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714B1D3-CF2F-E8DF-9FCE-ABD0590F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604309F-44B3-47CC-B8AD-DA6F1DF9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871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DDF6A7-468D-4891-A795-DD08BB0C0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4FF01F-B6CF-900D-A6B0-C39876BF0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66E85D-872C-A42A-EB07-7C3E05CFE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9DEEC1-8E1C-09A1-68F5-F7CA9E656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1A4FFFD-6150-4ED2-2F0E-144273881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97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D5E547-171D-BCA3-0571-B1BB5655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60C9936-BC0E-6826-E817-9FAEE2C72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AA602FF-5D2E-AD4D-2836-7FD72B6D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5FDB6B-343A-0491-9495-8603FDB9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DAD705-4A89-645E-0521-54D57F99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679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B52DB9-4F99-EA6A-1244-D46C453C9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97769F-3CE7-8939-3CB5-9376961E93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BD88FF7-CCBF-779A-B5A2-BB80D01E4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80F623F-BD9C-FA01-6536-90D02EFA2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19455A0-A86E-2A95-5279-E8A173D4B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2BE0A12-3A35-45DE-66BE-ABD70450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581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8075CD-29D5-4CD2-0829-6FBD5915B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43530BD-BD36-F5D6-E3C5-96169CF3C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4F7D82A-F7D6-91DB-A0AB-C0479A73D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65932B5-12C2-6B63-608E-D4C621526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BC8FCEF-4320-47E6-9980-580072E1F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5E1C022-5226-6CC4-931B-8E8BD24B6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356A33D-1CFC-9B23-A0C2-29CFD551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1426807-BB75-5C6F-CD4C-D2AD4E1A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157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FFF57B-D252-5F0C-F387-92ED4081A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535FA73-7AB5-EB39-5D14-DE09CCA46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4B73767-562E-69D6-0896-63713A38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E6FA652-7AD4-24CE-F829-6DCAFCF5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913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8A80D55-FD29-80F4-0D69-919A1C7F5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F10F054-1B75-E76E-5425-70A1A6F81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B2E30D7-685F-44CB-0CEA-C05B65F69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726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EE9927-BC0B-8063-0136-FC32F76AE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82B4ED-5309-AC6E-1512-E498DA7B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6139CC5-36C7-8277-4E6F-7E09FBC5C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2B0BB29-77B7-69DD-49DE-517DD4A00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27E2FC9-90D5-4C28-5E3D-28AC7F884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B09397D-99E1-EE61-C9A5-1F5B5712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196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8E3E34-3D3D-C4A3-69A7-D4AC5F436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3641563-8C90-8EC5-4C99-7543ACF47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F7A732D-FE5D-D6A4-F8F2-B1F5E1A94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801D6EE-DFA5-FBCE-CAC3-AD12C3D6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DA9982B-CC84-388B-F6D0-7967062B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427AC5D-9056-CBCC-49ED-42C0E9333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91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85677D-D114-0167-03CC-9C4C66F3B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DC6F859-7FAF-E52F-0B6E-7E57F9B13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51BBDE-8503-BA81-EFBD-BBAC058ED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8EB71CE-AD48-9F37-1CC3-8BBE0CFFB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9CE207E-3BB1-8D4F-2EC8-6DB9DD98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567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CCCC716-2523-FF2F-727A-B8FF8730D0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5C4ECFF-4D70-35BE-EAF7-D7A4B4446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9C0FE87-9170-DCCB-D7DB-182E85D10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299C52E-7F12-158E-BDBD-90458274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F7DDD6-0E65-890D-B08F-38DA83ABA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760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025F30E-0876-2008-6FF7-998E19F5A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76DE21-33A2-F258-ACC6-A044E2FA7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50FC7B2-8244-A27D-1891-FE7D39CFF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D340-1022-40CC-BBFB-4681FFD384CF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6323A5-A353-6E9A-5101-CB73FF806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C0B99E-34C3-57BB-0D88-57D429A23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BFB0B-3EA2-4FCD-BADD-7B52E9FFDD4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675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840264-209E-DA7F-6E84-959F06A4D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Gençler için Türkçe- C2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07118E8-9221-B82C-0C94-684A988E8A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7994329-E663-A7F4-41B1-7C37ED82B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5" y="4282962"/>
            <a:ext cx="2590799" cy="194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96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8C3BED-EC4C-A552-68C2-2E079A17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30" y="696686"/>
            <a:ext cx="5103348" cy="5496881"/>
          </a:xfrm>
        </p:spPr>
        <p:txBody>
          <a:bodyPr>
            <a:normAutofit/>
          </a:bodyPr>
          <a:lstStyle/>
          <a:p>
            <a:endParaRPr lang="tr-TR" sz="2200" dirty="0"/>
          </a:p>
          <a:p>
            <a:endParaRPr lang="tr-TR" sz="2200" dirty="0"/>
          </a:p>
          <a:p>
            <a:pPr algn="just"/>
            <a:r>
              <a:rPr lang="tr-TR" sz="3200" b="1" dirty="0"/>
              <a:t>Sana bir peri geldi ve üç dilek hakkın var dedi. Neler dilerdin? </a:t>
            </a:r>
          </a:p>
        </p:txBody>
      </p:sp>
      <p:pic>
        <p:nvPicPr>
          <p:cNvPr id="5" name="Resim 4" descr="kişi, şahıs, insan yüzü, giyim, bay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744E753-0C85-CF7B-B457-6A4FC4F67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345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940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CE57AF-C3E4-1994-9A55-10DBC7EA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143"/>
            <a:ext cx="10515600" cy="5904820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sz="3200" dirty="0"/>
              <a:t>Dileyeceğin dilekleri ve beklentilerini yazabilir misin?</a:t>
            </a:r>
          </a:p>
        </p:txBody>
      </p:sp>
    </p:spTree>
    <p:extLst>
      <p:ext uri="{BB962C8B-B14F-4D97-AF65-F5344CB8AC3E}">
        <p14:creationId xmlns:p14="http://schemas.microsoft.com/office/powerpoint/2010/main" val="3647544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E3B20F-8967-C4F0-F3FF-C2B399242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522514"/>
            <a:ext cx="11038114" cy="5654449"/>
          </a:xfrm>
        </p:spPr>
        <p:txBody>
          <a:bodyPr/>
          <a:lstStyle/>
          <a:p>
            <a:endParaRPr lang="tr-TR" dirty="0"/>
          </a:p>
          <a:p>
            <a:r>
              <a:rPr lang="tr-TR" sz="3200" dirty="0"/>
              <a:t>Benim birinci dileğim sağlıklı ve huzurlu bir yaşam olurdu. Sağlık yoksa diğer şeylerin genellikle pek değeri olmaz. </a:t>
            </a:r>
          </a:p>
          <a:p>
            <a:endParaRPr lang="tr-TR" sz="3200" dirty="0"/>
          </a:p>
          <a:p>
            <a:r>
              <a:rPr lang="tr-TR" sz="3200" dirty="0"/>
              <a:t>İkinci dileğim dünyanın savaş ve şiddetten arınması olurdu. Böylelikle her canlı kendi doğal yaşamını yaşardı.</a:t>
            </a:r>
          </a:p>
          <a:p>
            <a:endParaRPr lang="tr-TR" sz="3200" dirty="0"/>
          </a:p>
          <a:p>
            <a:r>
              <a:rPr lang="tr-TR" sz="3200" dirty="0"/>
              <a:t>Üçüncü dileğim; Fransızca, İngilizce, Arapça, Japonca gibi dilleri anlayıp konuşabilmek olurdu.</a:t>
            </a:r>
          </a:p>
        </p:txBody>
      </p:sp>
    </p:spTree>
    <p:extLst>
      <p:ext uri="{BB962C8B-B14F-4D97-AF65-F5344CB8AC3E}">
        <p14:creationId xmlns:p14="http://schemas.microsoft.com/office/powerpoint/2010/main" val="3983999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A55E4D51-42D5-0CAE-8897-1816878264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45" r="31439"/>
          <a:stretch>
            <a:fillRect/>
          </a:stretch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15" name="Rectangle 8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C04E99-92A2-F54A-AFDE-EAA90B246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7795" y="261257"/>
            <a:ext cx="4572691" cy="5720051"/>
          </a:xfrm>
        </p:spPr>
        <p:txBody>
          <a:bodyPr anchor="t">
            <a:normAutofit/>
          </a:bodyPr>
          <a:lstStyle/>
          <a:p>
            <a:endParaRPr lang="tr-TR" sz="2000" dirty="0"/>
          </a:p>
          <a:p>
            <a:endParaRPr lang="tr-TR" sz="2000" dirty="0"/>
          </a:p>
          <a:p>
            <a:r>
              <a:rPr lang="tr-TR" sz="3200" dirty="0"/>
              <a:t>İkinci sorum şu. Bir uçak bileti kazandın. Bu uçakla nereye gitmek isterdin? Gittiğin yere hangi amaçla gitmeyi isterdin? İş, tatil, gezi vb.</a:t>
            </a:r>
          </a:p>
        </p:txBody>
      </p:sp>
    </p:spTree>
    <p:extLst>
      <p:ext uri="{BB962C8B-B14F-4D97-AF65-F5344CB8AC3E}">
        <p14:creationId xmlns:p14="http://schemas.microsoft.com/office/powerpoint/2010/main" val="2200594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108</Words>
  <Application>Microsoft Office PowerPoint</Application>
  <PresentationFormat>Geniş ekran</PresentationFormat>
  <Paragraphs>17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Teması</vt:lpstr>
      <vt:lpstr>Gençler için Türkçe- C2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2026-02-05T17:35:47Z</dcterms:created>
  <dcterms:modified xsi:type="dcterms:W3CDTF">2026-02-05T19:13:57Z</dcterms:modified>
</cp:coreProperties>
</file>