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Orta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16" autoAdjust="0"/>
    <p:restoredTop sz="94660"/>
  </p:normalViewPr>
  <p:slideViewPr>
    <p:cSldViewPr snapToGrid="0">
      <p:cViewPr varScale="1">
        <p:scale>
          <a:sx n="70" d="100"/>
          <a:sy n="70" d="100"/>
        </p:scale>
        <p:origin x="1200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8EDFB89B-FE59-E12D-520A-32B28CFF5A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33DE34A9-F117-BEC5-8DAD-E522F2D2AA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7C31AE0E-3125-2F61-7F41-9D8D5BC2F3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2DBD-D5E2-4D2F-B9E3-7AD9133C46A3}" type="datetimeFigureOut">
              <a:rPr lang="tr-TR" smtClean="0"/>
              <a:t>30.01.2026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19DB9728-0C96-9199-1C50-E7903577FD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E9D45CE0-F899-B687-D328-8D6EA0E92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81D3C-9EF9-4C67-9EA3-500D4E2F2B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60929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304E29FF-C120-3E00-3BAF-07EAA583F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CD3F69C7-D6DA-D01E-A956-356CBB77BA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67713876-E48E-3AB1-DF4A-DDAE4A09C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2DBD-D5E2-4D2F-B9E3-7AD9133C46A3}" type="datetimeFigureOut">
              <a:rPr lang="tr-TR" smtClean="0"/>
              <a:t>30.01.2026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A0BAA031-67C0-B2E8-916F-5B3CAD73E0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AD3957CD-5FB7-7745-6C31-8E9156D36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81D3C-9EF9-4C67-9EA3-500D4E2F2B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717109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7ACF1D5D-C54C-EBBF-D817-684A1DBD75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7D0C4DC3-9EBF-1205-1F3E-2F5D8CE4D6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1C3A7298-CD5E-FB9E-DAB6-2A8F4610D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2DBD-D5E2-4D2F-B9E3-7AD9133C46A3}" type="datetimeFigureOut">
              <a:rPr lang="tr-TR" smtClean="0"/>
              <a:t>30.01.2026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0907DCC4-85F2-98B3-E446-83E0A8F60E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1DE6441C-FD8D-F267-6495-0C3971DA4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81D3C-9EF9-4C67-9EA3-500D4E2F2B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35717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64D951F7-064D-DD4C-9E7F-7D31D5BBC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5AB4FA54-7390-7451-A9C4-7678CCD2E0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D77B71BA-6461-3929-EA84-FA643B5450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B2A161F6-B8DF-C99A-F943-C7A21B1A90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2DBD-D5E2-4D2F-B9E3-7AD9133C46A3}" type="datetimeFigureOut">
              <a:rPr lang="tr-TR" smtClean="0"/>
              <a:t>30.01.2026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032459BE-E8EA-B270-C806-DF848ACE6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9D3C7B25-E2EA-733D-0687-4C70FCB1E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81D3C-9EF9-4C67-9EA3-500D4E2F2B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05172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F055C25-5220-D5ED-D589-CF1027824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FAA4D064-5013-694C-6678-5D8596A6B6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9A287EBD-95CC-5892-D1F6-992A4811F0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>
            <a:extLst>
              <a:ext uri="{FF2B5EF4-FFF2-40B4-BE49-F238E27FC236}">
                <a16:creationId xmlns:a16="http://schemas.microsoft.com/office/drawing/2014/main" id="{FAB64431-2649-531F-6760-8F636DEB52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6" name="İçerik Yer Tutucusu 5">
            <a:extLst>
              <a:ext uri="{FF2B5EF4-FFF2-40B4-BE49-F238E27FC236}">
                <a16:creationId xmlns:a16="http://schemas.microsoft.com/office/drawing/2014/main" id="{A8A57B60-1E9E-9402-D2E6-4BA3B20DCF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>
            <a:extLst>
              <a:ext uri="{FF2B5EF4-FFF2-40B4-BE49-F238E27FC236}">
                <a16:creationId xmlns:a16="http://schemas.microsoft.com/office/drawing/2014/main" id="{B8DDD5D2-B4BD-A57D-AB8A-BE708F0F8B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2DBD-D5E2-4D2F-B9E3-7AD9133C46A3}" type="datetimeFigureOut">
              <a:rPr lang="tr-TR" smtClean="0"/>
              <a:t>30.01.2026</a:t>
            </a:fld>
            <a:endParaRPr lang="tr-TR"/>
          </a:p>
        </p:txBody>
      </p:sp>
      <p:sp>
        <p:nvSpPr>
          <p:cNvPr id="8" name="Alt Bilgi Yer Tutucusu 7">
            <a:extLst>
              <a:ext uri="{FF2B5EF4-FFF2-40B4-BE49-F238E27FC236}">
                <a16:creationId xmlns:a16="http://schemas.microsoft.com/office/drawing/2014/main" id="{74501176-D7FE-6D87-7B25-E500C19F37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>
            <a:extLst>
              <a:ext uri="{FF2B5EF4-FFF2-40B4-BE49-F238E27FC236}">
                <a16:creationId xmlns:a16="http://schemas.microsoft.com/office/drawing/2014/main" id="{7DF6BEB9-CBFF-2BE3-5A20-057F236DD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81D3C-9EF9-4C67-9EA3-500D4E2F2B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78471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F5AFB2D2-F36F-F362-859A-A97629844D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Veri Yer Tutucusu 2">
            <a:extLst>
              <a:ext uri="{FF2B5EF4-FFF2-40B4-BE49-F238E27FC236}">
                <a16:creationId xmlns:a16="http://schemas.microsoft.com/office/drawing/2014/main" id="{583D5548-CC52-251E-774F-8A99C51BBA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2DBD-D5E2-4D2F-B9E3-7AD9133C46A3}" type="datetimeFigureOut">
              <a:rPr lang="tr-TR" smtClean="0"/>
              <a:t>30.01.2026</a:t>
            </a:fld>
            <a:endParaRPr lang="tr-TR"/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29266CEC-AE44-9880-E82A-446CE7973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33C10985-A8F3-7825-CF31-BB30E6A640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81D3C-9EF9-4C67-9EA3-500D4E2F2B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243637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>
            <a:extLst>
              <a:ext uri="{FF2B5EF4-FFF2-40B4-BE49-F238E27FC236}">
                <a16:creationId xmlns:a16="http://schemas.microsoft.com/office/drawing/2014/main" id="{0344B8E6-1D31-D74E-81B5-D03ED08C59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2DBD-D5E2-4D2F-B9E3-7AD9133C46A3}" type="datetimeFigureOut">
              <a:rPr lang="tr-TR" smtClean="0"/>
              <a:t>30.01.2026</a:t>
            </a:fld>
            <a:endParaRPr lang="tr-TR"/>
          </a:p>
        </p:txBody>
      </p:sp>
      <p:sp>
        <p:nvSpPr>
          <p:cNvPr id="3" name="Alt Bilgi Yer Tutucusu 2">
            <a:extLst>
              <a:ext uri="{FF2B5EF4-FFF2-40B4-BE49-F238E27FC236}">
                <a16:creationId xmlns:a16="http://schemas.microsoft.com/office/drawing/2014/main" id="{5CF5E4AE-7FA2-1527-FB8D-136BF03C83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F7147E47-C895-9A96-F88F-525B0A90F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81D3C-9EF9-4C67-9EA3-500D4E2F2B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06701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8D9D8EAE-FD32-8EE8-2916-006F5CEC1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ED65E0E6-8F74-4C2C-84CA-2DA37FAECF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CC3FB8A1-8B6A-851D-3E49-61A0913B2E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0EB71547-AFC1-421C-A127-61BBD279AC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2DBD-D5E2-4D2F-B9E3-7AD9133C46A3}" type="datetimeFigureOut">
              <a:rPr lang="tr-TR" smtClean="0"/>
              <a:t>30.01.2026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DAD3CA8D-B14A-D863-57B7-1586F65765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ABB9B590-C752-3CA6-006E-3EB26A33D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81D3C-9EF9-4C67-9EA3-500D4E2F2B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174169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65B37A1C-F458-8975-4EB0-7B6F47DAE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Resim Yer Tutucusu 2">
            <a:extLst>
              <a:ext uri="{FF2B5EF4-FFF2-40B4-BE49-F238E27FC236}">
                <a16:creationId xmlns:a16="http://schemas.microsoft.com/office/drawing/2014/main" id="{7B6A87D9-8A43-F44B-1F67-1AB18411C9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0947E473-B554-6A50-9A2C-D30B776AB3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93BED4C7-790C-CF05-5595-379818481C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2DBD-D5E2-4D2F-B9E3-7AD9133C46A3}" type="datetimeFigureOut">
              <a:rPr lang="tr-TR" smtClean="0"/>
              <a:t>30.01.2026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2E050E73-3B54-F155-0176-4E45ED1D9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045A9D92-E97B-AF90-9CDA-794C737634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81D3C-9EF9-4C67-9EA3-500D4E2F2B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16604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8748BCF-76ED-E471-8B5C-77A7311CEB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82E80384-24A1-BC18-4549-F2891C7E3A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DA424809-53AE-67BB-719D-A6CF6FE9A2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2DBD-D5E2-4D2F-B9E3-7AD9133C46A3}" type="datetimeFigureOut">
              <a:rPr lang="tr-TR" smtClean="0"/>
              <a:t>30.01.2026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E226CE1E-D29D-F2E9-78E9-4A6158CC38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EB3D407F-5058-F954-2202-D028B45F0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81D3C-9EF9-4C67-9EA3-500D4E2F2B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568884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>
            <a:extLst>
              <a:ext uri="{FF2B5EF4-FFF2-40B4-BE49-F238E27FC236}">
                <a16:creationId xmlns:a16="http://schemas.microsoft.com/office/drawing/2014/main" id="{FB3969DC-C8DC-334C-B04D-456AADEA92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81684045-2D15-637C-1AC1-5EE9888510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5CF0B1C0-10F6-B926-7FE9-17B16325D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2DBD-D5E2-4D2F-B9E3-7AD9133C46A3}" type="datetimeFigureOut">
              <a:rPr lang="tr-TR" smtClean="0"/>
              <a:t>30.01.2026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667B0F2B-ADAE-C53F-4B57-5843BA28D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72AF2D28-54E2-F759-146F-EB0D7FF6D4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81D3C-9EF9-4C67-9EA3-500D4E2F2B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687365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>
            <a:extLst>
              <a:ext uri="{FF2B5EF4-FFF2-40B4-BE49-F238E27FC236}">
                <a16:creationId xmlns:a16="http://schemas.microsoft.com/office/drawing/2014/main" id="{B7044908-86FD-F8B8-2A4C-E80408FC2B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72160FDC-C103-9179-241B-0F48033FF8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BCC97A75-1F72-D5DD-77FC-16F51ED9C3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2362DBD-D5E2-4D2F-B9E3-7AD9133C46A3}" type="datetimeFigureOut">
              <a:rPr lang="tr-TR" smtClean="0"/>
              <a:t>30.01.2026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74E903B5-ED23-9115-75ED-155B534E83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97404CF2-BD13-A923-32BC-DD28303390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8581D3C-9EF9-4C67-9EA3-500D4E2F2B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43072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62149571-951B-C135-10A4-A0087E85CD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solidFill>
            <a:schemeClr val="accent2"/>
          </a:solidFill>
        </p:spPr>
        <p:txBody>
          <a:bodyPr/>
          <a:lstStyle/>
          <a:p>
            <a:r>
              <a:rPr lang="tr-TR" dirty="0"/>
              <a:t>Yetişkinler için Türkçe-A2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DFA6EE5A-8E42-FED8-B857-16D6141B21F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tr-TR" dirty="0" err="1"/>
              <a:t>Example</a:t>
            </a:r>
            <a:r>
              <a:rPr lang="tr-TR" dirty="0"/>
              <a:t> </a:t>
            </a:r>
            <a:r>
              <a:rPr lang="tr-TR" dirty="0" err="1"/>
              <a:t>materials</a:t>
            </a:r>
            <a:endParaRPr lang="tr-TR" dirty="0"/>
          </a:p>
          <a:p>
            <a:pPr algn="just"/>
            <a:r>
              <a:rPr lang="tr-TR" dirty="0"/>
              <a:t>A: </a:t>
            </a:r>
            <a:r>
              <a:rPr lang="tr-TR" dirty="0" err="1"/>
              <a:t>Academic</a:t>
            </a:r>
            <a:r>
              <a:rPr lang="tr-TR" dirty="0"/>
              <a:t> </a:t>
            </a:r>
            <a:r>
              <a:rPr lang="tr-TR" dirty="0" err="1"/>
              <a:t>use</a:t>
            </a:r>
            <a:r>
              <a:rPr lang="tr-TR" dirty="0"/>
              <a:t>   B: </a:t>
            </a:r>
            <a:r>
              <a:rPr lang="tr-TR" dirty="0" err="1"/>
              <a:t>For</a:t>
            </a:r>
            <a:r>
              <a:rPr lang="tr-TR" dirty="0"/>
              <a:t> </a:t>
            </a:r>
            <a:r>
              <a:rPr lang="tr-TR" dirty="0" err="1"/>
              <a:t>Travelers</a:t>
            </a:r>
            <a:r>
              <a:rPr lang="tr-TR" dirty="0"/>
              <a:t>    C: </a:t>
            </a:r>
            <a:r>
              <a:rPr lang="tr-TR" dirty="0" err="1"/>
              <a:t>For</a:t>
            </a:r>
            <a:r>
              <a:rPr lang="tr-TR" dirty="0"/>
              <a:t> </a:t>
            </a:r>
            <a:r>
              <a:rPr lang="tr-TR" dirty="0" err="1"/>
              <a:t>Hobbies</a:t>
            </a:r>
            <a:endParaRPr lang="tr-TR" dirty="0"/>
          </a:p>
        </p:txBody>
      </p:sp>
      <p:pic>
        <p:nvPicPr>
          <p:cNvPr id="5" name="Resim 4" descr="metin, yazı tipi, logo, grafik içeren bir resim&#10;&#10;Yapay zeka tarafından oluşturulmuş içerik yanlış olabilir.">
            <a:extLst>
              <a:ext uri="{FF2B5EF4-FFF2-40B4-BE49-F238E27FC236}">
                <a16:creationId xmlns:a16="http://schemas.microsoft.com/office/drawing/2014/main" id="{E61E098B-52BD-E5DA-9E53-706FCE9B94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14" y="4615543"/>
            <a:ext cx="2612571" cy="175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3033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06703499-D8A5-F06E-7427-0B4E5745C8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1886" y="261257"/>
            <a:ext cx="10961914" cy="5915706"/>
          </a:xfrm>
        </p:spPr>
        <p:txBody>
          <a:bodyPr/>
          <a:lstStyle/>
          <a:p>
            <a:endParaRPr lang="tr-TR" dirty="0"/>
          </a:p>
          <a:p>
            <a:pPr marL="0" indent="0">
              <a:buNone/>
            </a:pPr>
            <a:r>
              <a:rPr lang="tr-TR" dirty="0">
                <a:solidFill>
                  <a:schemeClr val="accent1"/>
                </a:solidFill>
              </a:rPr>
              <a:t>A-  </a:t>
            </a:r>
            <a:r>
              <a:rPr lang="tr-TR" dirty="0" err="1">
                <a:solidFill>
                  <a:schemeClr val="accent1"/>
                </a:solidFill>
              </a:rPr>
              <a:t>Academic</a:t>
            </a:r>
            <a:r>
              <a:rPr lang="tr-TR" dirty="0">
                <a:solidFill>
                  <a:schemeClr val="accent1"/>
                </a:solidFill>
              </a:rPr>
              <a:t> </a:t>
            </a:r>
            <a:r>
              <a:rPr lang="tr-TR" dirty="0" err="1">
                <a:solidFill>
                  <a:schemeClr val="accent1"/>
                </a:solidFill>
              </a:rPr>
              <a:t>use</a:t>
            </a:r>
            <a:endParaRPr lang="tr-TR" dirty="0">
              <a:solidFill>
                <a:schemeClr val="accent1"/>
              </a:solidFill>
            </a:endParaRPr>
          </a:p>
          <a:p>
            <a:endParaRPr lang="tr-TR" dirty="0"/>
          </a:p>
          <a:p>
            <a:r>
              <a:rPr lang="tr-TR" dirty="0"/>
              <a:t>-</a:t>
            </a:r>
            <a:r>
              <a:rPr lang="tr-TR" b="1" dirty="0" err="1"/>
              <a:t>abilir</a:t>
            </a:r>
            <a:r>
              <a:rPr lang="tr-TR" b="1" dirty="0"/>
              <a:t>/-</a:t>
            </a:r>
            <a:r>
              <a:rPr lang="tr-TR" b="1" dirty="0" err="1"/>
              <a:t>ebilir</a:t>
            </a:r>
            <a:endParaRPr lang="tr-TR" b="1" dirty="0"/>
          </a:p>
          <a:p>
            <a:r>
              <a:rPr lang="tr-TR" dirty="0"/>
              <a:t> -</a:t>
            </a:r>
            <a:r>
              <a:rPr lang="tr-TR" b="1" dirty="0" err="1"/>
              <a:t>amaz</a:t>
            </a:r>
            <a:r>
              <a:rPr lang="tr-TR" b="1" dirty="0"/>
              <a:t>/ -</a:t>
            </a:r>
            <a:r>
              <a:rPr lang="tr-TR" b="1" dirty="0" err="1"/>
              <a:t>emez</a:t>
            </a:r>
            <a:endParaRPr lang="tr-TR" b="1" dirty="0"/>
          </a:p>
          <a:p>
            <a:r>
              <a:rPr lang="tr-TR" dirty="0"/>
              <a:t> </a:t>
            </a:r>
          </a:p>
          <a:p>
            <a:r>
              <a:rPr lang="tr-TR" dirty="0"/>
              <a:t>Şahin uç</a:t>
            </a:r>
            <a:r>
              <a:rPr lang="tr-TR" dirty="0">
                <a:solidFill>
                  <a:schemeClr val="accent1"/>
                </a:solidFill>
              </a:rPr>
              <a:t>abilir</a:t>
            </a:r>
            <a:r>
              <a:rPr lang="tr-TR" dirty="0"/>
              <a:t>.</a:t>
            </a:r>
          </a:p>
          <a:p>
            <a:r>
              <a:rPr lang="tr-TR" dirty="0"/>
              <a:t> Kuş uç</a:t>
            </a:r>
            <a:r>
              <a:rPr lang="tr-TR" dirty="0">
                <a:solidFill>
                  <a:schemeClr val="accent1"/>
                </a:solidFill>
              </a:rPr>
              <a:t>abilir</a:t>
            </a:r>
            <a:r>
              <a:rPr lang="tr-TR" dirty="0"/>
              <a:t>.</a:t>
            </a:r>
          </a:p>
        </p:txBody>
      </p:sp>
      <p:pic>
        <p:nvPicPr>
          <p:cNvPr id="7" name="Resim 6" descr="kuş, av kuşu, şahin, yaban hayatı içeren bir resim">
            <a:extLst>
              <a:ext uri="{FF2B5EF4-FFF2-40B4-BE49-F238E27FC236}">
                <a16:creationId xmlns:a16="http://schemas.microsoft.com/office/drawing/2014/main" id="{1820AD43-1AEA-20DE-AE9D-6315451AE5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2843" y="734785"/>
            <a:ext cx="4572000" cy="4968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849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A9B7A6F7-5EAF-C3BE-CB82-E64EDC22B1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794657"/>
            <a:ext cx="4243589" cy="5398910"/>
          </a:xfrm>
        </p:spPr>
        <p:txBody>
          <a:bodyPr>
            <a:normAutofit/>
          </a:bodyPr>
          <a:lstStyle/>
          <a:p>
            <a:endParaRPr lang="tr-TR" sz="2200" dirty="0"/>
          </a:p>
          <a:p>
            <a:endParaRPr lang="tr-TR" sz="2200" dirty="0"/>
          </a:p>
          <a:p>
            <a:endParaRPr lang="tr-TR" sz="2200" dirty="0"/>
          </a:p>
          <a:p>
            <a:r>
              <a:rPr lang="tr-TR" dirty="0"/>
              <a:t>İnsan uç</a:t>
            </a:r>
            <a:r>
              <a:rPr lang="tr-TR" dirty="0">
                <a:solidFill>
                  <a:schemeClr val="accent1"/>
                </a:solidFill>
              </a:rPr>
              <a:t>abilir</a:t>
            </a:r>
            <a:r>
              <a:rPr lang="tr-TR" dirty="0"/>
              <a:t> </a:t>
            </a:r>
            <a:r>
              <a:rPr lang="tr-TR" dirty="0">
                <a:solidFill>
                  <a:schemeClr val="accent2"/>
                </a:solidFill>
              </a:rPr>
              <a:t>mi</a:t>
            </a:r>
            <a:r>
              <a:rPr lang="tr-TR" dirty="0"/>
              <a:t>?</a:t>
            </a:r>
          </a:p>
          <a:p>
            <a:endParaRPr lang="tr-TR" dirty="0"/>
          </a:p>
          <a:p>
            <a:r>
              <a:rPr lang="tr-TR" dirty="0"/>
              <a:t>Hayır. İnsan uç</a:t>
            </a:r>
            <a:r>
              <a:rPr lang="tr-TR" dirty="0">
                <a:solidFill>
                  <a:schemeClr val="accent5">
                    <a:lumMod val="75000"/>
                  </a:schemeClr>
                </a:solidFill>
              </a:rPr>
              <a:t>amaz</a:t>
            </a:r>
            <a:r>
              <a:rPr lang="tr-TR" sz="3200" dirty="0"/>
              <a:t>.</a:t>
            </a:r>
          </a:p>
        </p:txBody>
      </p:sp>
      <p:pic>
        <p:nvPicPr>
          <p:cNvPr id="29" name="Resim 28" descr="kişi, şahıs, insan yüzü, insan sakalı, dış mekan içeren bir resim&#10;&#10;Yapay zeka tarafından oluşturulmuş içerik yanlış olabilir.">
            <a:extLst>
              <a:ext uri="{FF2B5EF4-FFF2-40B4-BE49-F238E27FC236}">
                <a16:creationId xmlns:a16="http://schemas.microsoft.com/office/drawing/2014/main" id="{2352EAA8-8055-4DA7-3213-C20082B136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33451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8197045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Resim 4" descr="balık, yüzgeç, kırmızı balık, deniz biyolojisi içeren bir resim&#10;&#10;Yapay zeka tarafından oluşturulmuş içerik yanlış olabilir.">
            <a:extLst>
              <a:ext uri="{FF2B5EF4-FFF2-40B4-BE49-F238E27FC236}">
                <a16:creationId xmlns:a16="http://schemas.microsoft.com/office/drawing/2014/main" id="{5D6C1D50-56C8-CA42-E8D8-E891454EA5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" r="4934" b="-1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07D34FC5-7DBB-F172-2B65-51EBA729F6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49886" y="511629"/>
            <a:ext cx="4103913" cy="5665334"/>
          </a:xfrm>
        </p:spPr>
        <p:txBody>
          <a:bodyPr>
            <a:normAutofit/>
          </a:bodyPr>
          <a:lstStyle/>
          <a:p>
            <a:endParaRPr lang="tr-TR" sz="2000" dirty="0"/>
          </a:p>
          <a:p>
            <a:endParaRPr lang="tr-TR" sz="2000" dirty="0"/>
          </a:p>
          <a:p>
            <a:endParaRPr lang="tr-TR" sz="2000" dirty="0"/>
          </a:p>
          <a:p>
            <a:r>
              <a:rPr lang="tr-TR" dirty="0"/>
              <a:t>Balık yüz</a:t>
            </a:r>
            <a:r>
              <a:rPr lang="tr-TR" dirty="0">
                <a:solidFill>
                  <a:schemeClr val="accent1">
                    <a:lumMod val="75000"/>
                  </a:schemeClr>
                </a:solidFill>
              </a:rPr>
              <a:t>ebilir</a:t>
            </a:r>
            <a:r>
              <a:rPr lang="tr-TR" dirty="0"/>
              <a:t> </a:t>
            </a:r>
            <a:r>
              <a:rPr lang="tr-TR" dirty="0">
                <a:solidFill>
                  <a:schemeClr val="accent2"/>
                </a:solidFill>
              </a:rPr>
              <a:t>mi</a:t>
            </a:r>
            <a:r>
              <a:rPr lang="tr-TR" dirty="0"/>
              <a:t>?</a:t>
            </a:r>
          </a:p>
          <a:p>
            <a:endParaRPr lang="tr-TR" dirty="0"/>
          </a:p>
          <a:p>
            <a:r>
              <a:rPr lang="tr-TR" dirty="0"/>
              <a:t>Evet. Balık yüz</a:t>
            </a:r>
            <a:r>
              <a:rPr lang="tr-TR" dirty="0">
                <a:solidFill>
                  <a:schemeClr val="tx2"/>
                </a:solidFill>
              </a:rPr>
              <a:t>ebilir</a:t>
            </a:r>
            <a:r>
              <a:rPr lang="tr-TR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189914327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İçerik Yer Tutucusu 4" descr="metin, ofis malzemesi, yazı tipi, taslak içeren bir resim&#10;&#10;Yapay zeka tarafından oluşturulmuş içerik yanlış olabilir.">
            <a:extLst>
              <a:ext uri="{FF2B5EF4-FFF2-40B4-BE49-F238E27FC236}">
                <a16:creationId xmlns:a16="http://schemas.microsoft.com/office/drawing/2014/main" id="{DE9F979F-1CFF-9A72-5E50-05C75E0232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472" y="250825"/>
            <a:ext cx="9517857" cy="6345238"/>
          </a:xfrm>
        </p:spPr>
      </p:pic>
    </p:spTree>
    <p:extLst>
      <p:ext uri="{BB962C8B-B14F-4D97-AF65-F5344CB8AC3E}">
        <p14:creationId xmlns:p14="http://schemas.microsoft.com/office/powerpoint/2010/main" val="42214087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İçerik Yer Tutucusu 3">
            <a:extLst>
              <a:ext uri="{FF2B5EF4-FFF2-40B4-BE49-F238E27FC236}">
                <a16:creationId xmlns:a16="http://schemas.microsoft.com/office/drawing/2014/main" id="{78539368-E313-D369-40BE-7195FC6EE9A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2103145"/>
              </p:ext>
            </p:extLst>
          </p:nvPr>
        </p:nvGraphicFramePr>
        <p:xfrm>
          <a:off x="838200" y="892629"/>
          <a:ext cx="10515600" cy="470262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2632549648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2143349674"/>
                    </a:ext>
                  </a:extLst>
                </a:gridCol>
              </a:tblGrid>
              <a:tr h="783771">
                <a:tc>
                  <a:txBody>
                    <a:bodyPr/>
                    <a:lstStyle/>
                    <a:p>
                      <a:r>
                        <a:rPr lang="tr-TR" dirty="0"/>
                        <a:t>    TEKİL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/>
                        <a:t>  ÇOĞUL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0658169"/>
                  </a:ext>
                </a:extLst>
              </a:tr>
              <a:tr h="783771">
                <a:tc>
                  <a:txBody>
                    <a:bodyPr/>
                    <a:lstStyle/>
                    <a:p>
                      <a:r>
                        <a:rPr lang="tr-TR" sz="2800" dirty="0">
                          <a:solidFill>
                            <a:schemeClr val="tx2"/>
                          </a:solidFill>
                        </a:rPr>
                        <a:t>  </a:t>
                      </a:r>
                      <a:r>
                        <a:rPr lang="tr-TR" sz="2800" dirty="0">
                          <a:solidFill>
                            <a:schemeClr val="tx2">
                              <a:lumMod val="90000"/>
                              <a:lumOff val="10000"/>
                            </a:schemeClr>
                          </a:solidFill>
                        </a:rPr>
                        <a:t>Ben</a:t>
                      </a:r>
                      <a:r>
                        <a:rPr lang="tr-TR" sz="2800" dirty="0">
                          <a:solidFill>
                            <a:schemeClr val="tx1"/>
                          </a:solidFill>
                        </a:rPr>
                        <a:t> yazı yaz</a:t>
                      </a:r>
                      <a:r>
                        <a:rPr lang="tr-TR" sz="2800" dirty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abilir</a:t>
                      </a:r>
                      <a:r>
                        <a:rPr lang="tr-TR" sz="2800" dirty="0">
                          <a:solidFill>
                            <a:schemeClr val="tx2"/>
                          </a:solidFill>
                        </a:rPr>
                        <a:t>im.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800" dirty="0">
                          <a:solidFill>
                            <a:schemeClr val="accent1"/>
                          </a:solidFill>
                        </a:rPr>
                        <a:t>Biz</a:t>
                      </a:r>
                      <a:r>
                        <a:rPr lang="tr-TR" sz="2800" dirty="0"/>
                        <a:t>  yazı yaz</a:t>
                      </a:r>
                      <a:r>
                        <a:rPr lang="tr-TR" sz="2800" dirty="0">
                          <a:solidFill>
                            <a:schemeClr val="accent5"/>
                          </a:solidFill>
                        </a:rPr>
                        <a:t>abilir</a:t>
                      </a:r>
                      <a:r>
                        <a:rPr lang="tr-TR" sz="2800" dirty="0">
                          <a:solidFill>
                            <a:schemeClr val="tx2"/>
                          </a:solidFill>
                        </a:rPr>
                        <a:t>iz</a:t>
                      </a:r>
                      <a:r>
                        <a:rPr lang="tr-TR" sz="2800" dirty="0"/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6912229"/>
                  </a:ext>
                </a:extLst>
              </a:tr>
              <a:tr h="783771">
                <a:tc>
                  <a:txBody>
                    <a:bodyPr/>
                    <a:lstStyle/>
                    <a:p>
                      <a:r>
                        <a:rPr lang="tr-TR" sz="2800" dirty="0"/>
                        <a:t>  </a:t>
                      </a:r>
                      <a:r>
                        <a:rPr lang="tr-TR" sz="2800" dirty="0">
                          <a:solidFill>
                            <a:schemeClr val="accent1"/>
                          </a:solidFill>
                        </a:rPr>
                        <a:t>Sen</a:t>
                      </a:r>
                      <a:r>
                        <a:rPr lang="tr-TR" sz="2800" dirty="0"/>
                        <a:t> yazı yaz</a:t>
                      </a:r>
                      <a:r>
                        <a:rPr lang="tr-TR" sz="2800" dirty="0">
                          <a:solidFill>
                            <a:schemeClr val="accent5"/>
                          </a:solidFill>
                        </a:rPr>
                        <a:t>abilir</a:t>
                      </a:r>
                      <a:r>
                        <a:rPr lang="tr-TR" sz="2800" dirty="0">
                          <a:solidFill>
                            <a:schemeClr val="accent1"/>
                          </a:solidFill>
                        </a:rPr>
                        <a:t>sin</a:t>
                      </a:r>
                      <a:r>
                        <a:rPr lang="tr-TR" sz="2800" dirty="0"/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800" dirty="0">
                          <a:solidFill>
                            <a:schemeClr val="accent1"/>
                          </a:solidFill>
                        </a:rPr>
                        <a:t>Siz</a:t>
                      </a:r>
                      <a:r>
                        <a:rPr lang="tr-TR" sz="2800" dirty="0"/>
                        <a:t> yazı yaz</a:t>
                      </a:r>
                      <a:r>
                        <a:rPr lang="tr-TR" sz="2800" dirty="0">
                          <a:solidFill>
                            <a:schemeClr val="accent5"/>
                          </a:solidFill>
                        </a:rPr>
                        <a:t>abilir</a:t>
                      </a:r>
                      <a:r>
                        <a:rPr lang="tr-TR" sz="2800" dirty="0">
                          <a:solidFill>
                            <a:schemeClr val="tx2"/>
                          </a:solidFill>
                        </a:rPr>
                        <a:t>siniz</a:t>
                      </a:r>
                      <a:r>
                        <a:rPr lang="tr-TR" sz="2800" dirty="0"/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4582050"/>
                  </a:ext>
                </a:extLst>
              </a:tr>
              <a:tr h="783771">
                <a:tc>
                  <a:txBody>
                    <a:bodyPr/>
                    <a:lstStyle/>
                    <a:p>
                      <a:r>
                        <a:rPr lang="tr-TR" sz="2800" dirty="0">
                          <a:solidFill>
                            <a:schemeClr val="accent1"/>
                          </a:solidFill>
                        </a:rPr>
                        <a:t>  O  </a:t>
                      </a:r>
                      <a:r>
                        <a:rPr lang="tr-TR" sz="2800" dirty="0"/>
                        <a:t>yazı yaz</a:t>
                      </a:r>
                      <a:r>
                        <a:rPr lang="tr-TR" sz="2800" dirty="0">
                          <a:solidFill>
                            <a:schemeClr val="accent5"/>
                          </a:solidFill>
                        </a:rPr>
                        <a:t>abilir</a:t>
                      </a:r>
                      <a:r>
                        <a:rPr lang="tr-TR" sz="2800" dirty="0"/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800" dirty="0">
                          <a:solidFill>
                            <a:schemeClr val="accent1"/>
                          </a:solidFill>
                        </a:rPr>
                        <a:t>Onlar</a:t>
                      </a:r>
                      <a:r>
                        <a:rPr lang="tr-TR" sz="2800" dirty="0"/>
                        <a:t> yazı yaz</a:t>
                      </a:r>
                      <a:r>
                        <a:rPr lang="tr-TR" sz="2800" dirty="0">
                          <a:solidFill>
                            <a:schemeClr val="accent5"/>
                          </a:solidFill>
                        </a:rPr>
                        <a:t>abilirler</a:t>
                      </a:r>
                      <a:r>
                        <a:rPr lang="tr-TR" sz="2800" dirty="0"/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2027794"/>
                  </a:ext>
                </a:extLst>
              </a:tr>
              <a:tr h="783771">
                <a:tc>
                  <a:txBody>
                    <a:bodyPr/>
                    <a:lstStyle/>
                    <a:p>
                      <a:r>
                        <a:rPr lang="tr-TR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6263126"/>
                  </a:ext>
                </a:extLst>
              </a:tr>
              <a:tr h="783771"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24199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1327930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Bir tabandaki sıralı öğeler">
            <a:extLst>
              <a:ext uri="{FF2B5EF4-FFF2-40B4-BE49-F238E27FC236}">
                <a16:creationId xmlns:a16="http://schemas.microsoft.com/office/drawing/2014/main" id="{F756F683-3040-89C2-8E54-F1CEFDCF14A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 t="4768" b="10963"/>
          <a:stretch>
            <a:fillRect/>
          </a:stretch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Başlık 1">
            <a:extLst>
              <a:ext uri="{FF2B5EF4-FFF2-40B4-BE49-F238E27FC236}">
                <a16:creationId xmlns:a16="http://schemas.microsoft.com/office/drawing/2014/main" id="{8168F888-165F-624A-56F1-8C6B34070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2"/>
            <a:ext cx="9144000" cy="290051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</a:rPr>
              <a:t>B- For Travelers</a:t>
            </a:r>
          </a:p>
        </p:txBody>
      </p:sp>
    </p:spTree>
    <p:extLst>
      <p:ext uri="{BB962C8B-B14F-4D97-AF65-F5344CB8AC3E}">
        <p14:creationId xmlns:p14="http://schemas.microsoft.com/office/powerpoint/2010/main" val="6856804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F44335EB-05CA-8340-29C0-4F13B227F6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7457" y="337457"/>
            <a:ext cx="11016343" cy="5839506"/>
          </a:xfrm>
        </p:spPr>
        <p:txBody>
          <a:bodyPr/>
          <a:lstStyle/>
          <a:p>
            <a:endParaRPr lang="tr-TR" dirty="0"/>
          </a:p>
          <a:p>
            <a:r>
              <a:rPr lang="tr-TR" sz="3600" b="1" dirty="0"/>
              <a:t>Restoran ve Yemek</a:t>
            </a:r>
          </a:p>
          <a:p>
            <a:endParaRPr lang="tr-TR" dirty="0"/>
          </a:p>
          <a:p>
            <a:r>
              <a:rPr lang="tr-TR" dirty="0">
                <a:solidFill>
                  <a:schemeClr val="accent1"/>
                </a:solidFill>
              </a:rPr>
              <a:t>Fotoğraf</a:t>
            </a:r>
            <a:r>
              <a:rPr lang="tr-TR" dirty="0">
                <a:solidFill>
                  <a:schemeClr val="accent2"/>
                </a:solidFill>
              </a:rPr>
              <a:t>ta</a:t>
            </a:r>
            <a:r>
              <a:rPr lang="tr-TR" dirty="0">
                <a:solidFill>
                  <a:schemeClr val="accent1"/>
                </a:solidFill>
              </a:rPr>
              <a:t>:</a:t>
            </a:r>
          </a:p>
          <a:p>
            <a:r>
              <a:rPr lang="tr-TR" dirty="0"/>
              <a:t>Garson</a:t>
            </a:r>
          </a:p>
          <a:p>
            <a:r>
              <a:rPr lang="tr-TR" dirty="0"/>
              <a:t>Müşteri</a:t>
            </a:r>
          </a:p>
        </p:txBody>
      </p:sp>
      <p:pic>
        <p:nvPicPr>
          <p:cNvPr id="7" name="Resim 6" descr="kişi, şahıs, giyim, sofra takımı, insan yüzü içeren bir resim&#10;&#10;Yapay zeka tarafından oluşturulmuş içerik yanlış olabilir.">
            <a:extLst>
              <a:ext uri="{FF2B5EF4-FFF2-40B4-BE49-F238E27FC236}">
                <a16:creationId xmlns:a16="http://schemas.microsoft.com/office/drawing/2014/main" id="{8E41FE8D-43A7-5C9F-D20C-119FEE40B9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4858" y="337457"/>
            <a:ext cx="4572000" cy="6302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3368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33BCE129-EC6D-F78D-9BF1-DA816DE916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371" y="293914"/>
            <a:ext cx="11103429" cy="6411686"/>
          </a:xfrm>
        </p:spPr>
        <p:txBody>
          <a:bodyPr/>
          <a:lstStyle/>
          <a:p>
            <a:endParaRPr lang="tr-TR" dirty="0"/>
          </a:p>
          <a:p>
            <a:r>
              <a:rPr lang="tr-TR" dirty="0">
                <a:solidFill>
                  <a:schemeClr val="accent1"/>
                </a:solidFill>
              </a:rPr>
              <a:t>Garson: </a:t>
            </a:r>
            <a:r>
              <a:rPr lang="tr-TR" dirty="0"/>
              <a:t>Merhaba. Hoş geldiniz.</a:t>
            </a:r>
          </a:p>
          <a:p>
            <a:r>
              <a:rPr lang="tr-TR" dirty="0">
                <a:solidFill>
                  <a:schemeClr val="accent5"/>
                </a:solidFill>
              </a:rPr>
              <a:t>Müşteri: </a:t>
            </a:r>
            <a:r>
              <a:rPr lang="tr-TR" dirty="0"/>
              <a:t>Merhaba. Hoş bulduk.</a:t>
            </a:r>
          </a:p>
          <a:p>
            <a:r>
              <a:rPr lang="tr-TR" dirty="0">
                <a:solidFill>
                  <a:schemeClr val="accent1"/>
                </a:solidFill>
              </a:rPr>
              <a:t>Garson: </a:t>
            </a:r>
            <a:r>
              <a:rPr lang="tr-TR" dirty="0"/>
              <a:t>Ne arzu edersiniz?</a:t>
            </a:r>
          </a:p>
          <a:p>
            <a:r>
              <a:rPr lang="tr-TR" dirty="0">
                <a:solidFill>
                  <a:schemeClr val="accent5"/>
                </a:solidFill>
              </a:rPr>
              <a:t>Müşteri:</a:t>
            </a:r>
            <a:r>
              <a:rPr lang="tr-TR" dirty="0"/>
              <a:t> Menü alabilir miyim?</a:t>
            </a:r>
          </a:p>
          <a:p>
            <a:r>
              <a:rPr lang="tr-TR" dirty="0">
                <a:solidFill>
                  <a:schemeClr val="accent1"/>
                </a:solidFill>
              </a:rPr>
              <a:t>Garson:</a:t>
            </a:r>
            <a:r>
              <a:rPr lang="tr-TR" dirty="0"/>
              <a:t> Buyurun.</a:t>
            </a:r>
          </a:p>
          <a:p>
            <a:r>
              <a:rPr lang="tr-TR" dirty="0">
                <a:solidFill>
                  <a:schemeClr val="accent5"/>
                </a:solidFill>
              </a:rPr>
              <a:t>Müşteri: </a:t>
            </a:r>
            <a:r>
              <a:rPr lang="tr-TR" dirty="0"/>
              <a:t>Mercimek çorbası alabilir miyim?</a:t>
            </a:r>
          </a:p>
          <a:p>
            <a:r>
              <a:rPr lang="tr-TR" dirty="0">
                <a:solidFill>
                  <a:schemeClr val="accent1"/>
                </a:solidFill>
              </a:rPr>
              <a:t>Garson:</a:t>
            </a:r>
            <a:r>
              <a:rPr lang="tr-TR" dirty="0"/>
              <a:t> Tabii efendim. Yanında içecek ister misiniz?</a:t>
            </a:r>
          </a:p>
          <a:p>
            <a:r>
              <a:rPr lang="tr-TR" dirty="0">
                <a:solidFill>
                  <a:schemeClr val="accent5"/>
                </a:solidFill>
              </a:rPr>
              <a:t>Müşteri:</a:t>
            </a:r>
            <a:r>
              <a:rPr lang="tr-TR" dirty="0">
                <a:solidFill>
                  <a:schemeClr val="accent1"/>
                </a:solidFill>
              </a:rPr>
              <a:t> </a:t>
            </a:r>
            <a:r>
              <a:rPr lang="tr-TR" dirty="0"/>
              <a:t>bir bardak su alabilir miyim?</a:t>
            </a:r>
          </a:p>
          <a:p>
            <a:r>
              <a:rPr lang="tr-TR" dirty="0">
                <a:solidFill>
                  <a:schemeClr val="accent1"/>
                </a:solidFill>
              </a:rPr>
              <a:t>Garson:</a:t>
            </a:r>
            <a:r>
              <a:rPr lang="tr-TR" dirty="0">
                <a:solidFill>
                  <a:schemeClr val="accent5"/>
                </a:solidFill>
              </a:rPr>
              <a:t> </a:t>
            </a:r>
            <a:r>
              <a:rPr lang="tr-TR" dirty="0"/>
              <a:t>Tamamdır. Birazdan siparişiniz geliyor.</a:t>
            </a:r>
          </a:p>
        </p:txBody>
      </p:sp>
    </p:spTree>
    <p:extLst>
      <p:ext uri="{BB962C8B-B14F-4D97-AF65-F5344CB8AC3E}">
        <p14:creationId xmlns:p14="http://schemas.microsoft.com/office/powerpoint/2010/main" val="34726249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790DB642-CA37-38A6-FBD2-7DEE55BF99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3030" y="620486"/>
            <a:ext cx="4600640" cy="5573081"/>
          </a:xfrm>
        </p:spPr>
        <p:txBody>
          <a:bodyPr>
            <a:normAutofit/>
          </a:bodyPr>
          <a:lstStyle/>
          <a:p>
            <a:endParaRPr lang="tr-TR" sz="2200" dirty="0"/>
          </a:p>
          <a:p>
            <a:r>
              <a:rPr lang="tr-TR" dirty="0">
                <a:solidFill>
                  <a:schemeClr val="accent1"/>
                </a:solidFill>
              </a:rPr>
              <a:t>İstanbul- Kız Kulesi</a:t>
            </a:r>
          </a:p>
        </p:txBody>
      </p:sp>
      <p:pic>
        <p:nvPicPr>
          <p:cNvPr id="7" name="Resim 6" descr="dış mekan, bulut, gökyüzü, su içeren bir resim&#10;&#10;Yapay zeka tarafından oluşturulmuş içerik yanlış olabilir.">
            <a:extLst>
              <a:ext uri="{FF2B5EF4-FFF2-40B4-BE49-F238E27FC236}">
                <a16:creationId xmlns:a16="http://schemas.microsoft.com/office/drawing/2014/main" id="{94B29A93-6215-AB01-3FF9-FF0D184371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46" r="15801" b="-1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2002971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C5E1E161-7F1B-BFDA-3CDF-7FC571D44E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13657"/>
            <a:ext cx="10515600" cy="5763306"/>
          </a:xfrm>
        </p:spPr>
        <p:txBody>
          <a:bodyPr/>
          <a:lstStyle/>
          <a:p>
            <a:endParaRPr lang="tr-TR" dirty="0"/>
          </a:p>
          <a:p>
            <a:r>
              <a:rPr lang="tr-TR" dirty="0">
                <a:solidFill>
                  <a:schemeClr val="accent1"/>
                </a:solidFill>
              </a:rPr>
              <a:t>Merhaba. Kız Kulesine gitmek istiyorum. Nasıl gidebilirim?</a:t>
            </a:r>
          </a:p>
          <a:p>
            <a:endParaRPr lang="tr-TR" dirty="0">
              <a:solidFill>
                <a:schemeClr val="accent1"/>
              </a:solidFill>
            </a:endParaRPr>
          </a:p>
          <a:p>
            <a:pPr algn="just"/>
            <a:r>
              <a:rPr lang="tr-TR" dirty="0"/>
              <a:t>Otobüs, metro veya taksiyle Üsküdar’a gideceksiniz. Üsküdar Meydan’dan Salacak Sahili’ne doğru yürüyeceksiniz. 5 dakika yürüdükten sonra Kız Kulesi’ni göreceksiniz. Bu sahilden küçük tekneler kalkıyor. İsterseniz Kız Kulesi’ne girebilirsiniz. </a:t>
            </a:r>
            <a:r>
              <a:rPr lang="tr-TR" dirty="0" err="1"/>
              <a:t>Kule’de</a:t>
            </a:r>
            <a:r>
              <a:rPr lang="tr-TR" dirty="0"/>
              <a:t> restoran da var. </a:t>
            </a:r>
          </a:p>
          <a:p>
            <a:endParaRPr lang="tr-TR" dirty="0"/>
          </a:p>
          <a:p>
            <a:r>
              <a:rPr lang="tr-TR" dirty="0">
                <a:solidFill>
                  <a:schemeClr val="accent1"/>
                </a:solidFill>
              </a:rPr>
              <a:t>Bilgi verdiğiniz için teşekkür ederim.</a:t>
            </a:r>
          </a:p>
          <a:p>
            <a:r>
              <a:rPr lang="tr-TR" dirty="0"/>
              <a:t>İyi günler.</a:t>
            </a:r>
          </a:p>
          <a:p>
            <a:endParaRPr lang="tr-TR" dirty="0"/>
          </a:p>
          <a:p>
            <a:endParaRPr lang="tr-TR" dirty="0"/>
          </a:p>
          <a:p>
            <a:endParaRPr lang="tr-TR" dirty="0"/>
          </a:p>
          <a:p>
            <a:endParaRPr lang="tr-TR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9858822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C52E14E8-7F5C-6DC0-F518-EC7805E972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93914"/>
            <a:ext cx="10515600" cy="5883049"/>
          </a:xfrm>
        </p:spPr>
        <p:txBody>
          <a:bodyPr/>
          <a:lstStyle/>
          <a:p>
            <a:endParaRPr lang="tr-TR" dirty="0"/>
          </a:p>
          <a:p>
            <a:endParaRPr lang="tr-TR" dirty="0"/>
          </a:p>
          <a:p>
            <a:r>
              <a:rPr lang="tr-TR" dirty="0"/>
              <a:t>Üsküdar Meydan’a nasıl gidebilirim?</a:t>
            </a:r>
          </a:p>
          <a:p>
            <a:endParaRPr lang="tr-TR" dirty="0"/>
          </a:p>
          <a:p>
            <a:endParaRPr lang="tr-TR" dirty="0"/>
          </a:p>
          <a:p>
            <a:r>
              <a:rPr lang="tr-TR" dirty="0"/>
              <a:t>Kız Kulesi  nerede?</a:t>
            </a:r>
          </a:p>
          <a:p>
            <a:endParaRPr lang="tr-TR" dirty="0"/>
          </a:p>
          <a:p>
            <a:endParaRPr lang="tr-TR" dirty="0"/>
          </a:p>
          <a:p>
            <a:r>
              <a:rPr lang="tr-TR" dirty="0"/>
              <a:t>Kız Kulesi’ne girebilir miyim?</a:t>
            </a:r>
          </a:p>
        </p:txBody>
      </p:sp>
    </p:spTree>
    <p:extLst>
      <p:ext uri="{BB962C8B-B14F-4D97-AF65-F5344CB8AC3E}">
        <p14:creationId xmlns:p14="http://schemas.microsoft.com/office/powerpoint/2010/main" val="28441514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Okul ve ofis malzemeleri">
            <a:extLst>
              <a:ext uri="{FF2B5EF4-FFF2-40B4-BE49-F238E27FC236}">
                <a16:creationId xmlns:a16="http://schemas.microsoft.com/office/drawing/2014/main" id="{F9E288D9-A3DF-7EC5-D9E3-A6535394089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 t="15730"/>
          <a:stretch>
            <a:fillRect/>
          </a:stretch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Başlık 1">
            <a:extLst>
              <a:ext uri="{FF2B5EF4-FFF2-40B4-BE49-F238E27FC236}">
                <a16:creationId xmlns:a16="http://schemas.microsoft.com/office/drawing/2014/main" id="{44586B83-5B79-E818-E3C0-20D4ED3C3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2"/>
            <a:ext cx="9144000" cy="290051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</a:rPr>
              <a:t>C: For Hobbies</a:t>
            </a:r>
          </a:p>
        </p:txBody>
      </p:sp>
    </p:spTree>
    <p:extLst>
      <p:ext uri="{BB962C8B-B14F-4D97-AF65-F5344CB8AC3E}">
        <p14:creationId xmlns:p14="http://schemas.microsoft.com/office/powerpoint/2010/main" val="4483595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DB2C93BC-6DFA-A8F5-2374-27B324931C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0153" y="1526033"/>
            <a:ext cx="5536397" cy="3935281"/>
          </a:xfrm>
        </p:spPr>
        <p:txBody>
          <a:bodyPr>
            <a:normAutofit/>
          </a:bodyPr>
          <a:lstStyle/>
          <a:p>
            <a:endParaRPr lang="tr-TR" dirty="0"/>
          </a:p>
          <a:p>
            <a:endParaRPr lang="tr-TR" dirty="0"/>
          </a:p>
          <a:p>
            <a:r>
              <a:rPr lang="tr-TR" dirty="0"/>
              <a:t>Ne yap</a:t>
            </a:r>
            <a:r>
              <a:rPr lang="tr-TR" dirty="0">
                <a:solidFill>
                  <a:schemeClr val="accent5"/>
                </a:solidFill>
              </a:rPr>
              <a:t>ma</a:t>
            </a:r>
            <a:r>
              <a:rPr lang="tr-TR" dirty="0">
                <a:solidFill>
                  <a:schemeClr val="accent4"/>
                </a:solidFill>
              </a:rPr>
              <a:t>yı</a:t>
            </a:r>
            <a:r>
              <a:rPr lang="tr-TR" dirty="0"/>
              <a:t> sev</a:t>
            </a:r>
            <a:r>
              <a:rPr lang="tr-TR" dirty="0">
                <a:solidFill>
                  <a:schemeClr val="accent1"/>
                </a:solidFill>
              </a:rPr>
              <a:t>iyor</a:t>
            </a:r>
            <a:r>
              <a:rPr lang="tr-TR" dirty="0">
                <a:solidFill>
                  <a:schemeClr val="accent2"/>
                </a:solidFill>
              </a:rPr>
              <a:t>sun</a:t>
            </a:r>
            <a:r>
              <a:rPr lang="tr-TR" dirty="0">
                <a:solidFill>
                  <a:schemeClr val="accent1"/>
                </a:solidFill>
              </a:rPr>
              <a:t>?</a:t>
            </a:r>
          </a:p>
          <a:p>
            <a:endParaRPr lang="tr-TR" dirty="0">
              <a:solidFill>
                <a:schemeClr val="accent1"/>
              </a:solidFill>
            </a:endParaRP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8800799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D1D34770-47A8-402C-AF23-2B653F2D88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E80D7806-73C7-3A23-979A-A5390DBEC1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7714" y="468086"/>
            <a:ext cx="6621076" cy="5987143"/>
          </a:xfrm>
        </p:spPr>
        <p:txBody>
          <a:bodyPr>
            <a:normAutofit/>
          </a:bodyPr>
          <a:lstStyle/>
          <a:p>
            <a:endParaRPr lang="tr-TR" sz="2000" dirty="0"/>
          </a:p>
          <a:p>
            <a:endParaRPr lang="tr-TR" sz="2000" dirty="0"/>
          </a:p>
          <a:p>
            <a:r>
              <a:rPr lang="tr-TR" dirty="0"/>
              <a:t>Ne yapmayı sev</a:t>
            </a:r>
            <a:r>
              <a:rPr lang="tr-TR" dirty="0">
                <a:solidFill>
                  <a:schemeClr val="accent1"/>
                </a:solidFill>
              </a:rPr>
              <a:t>iyor</a:t>
            </a:r>
            <a:r>
              <a:rPr lang="tr-TR" dirty="0">
                <a:solidFill>
                  <a:schemeClr val="accent2"/>
                </a:solidFill>
              </a:rPr>
              <a:t>sun</a:t>
            </a:r>
            <a:r>
              <a:rPr lang="tr-TR" dirty="0"/>
              <a:t>?</a:t>
            </a:r>
          </a:p>
          <a:p>
            <a:endParaRPr lang="tr-TR" dirty="0"/>
          </a:p>
          <a:p>
            <a:r>
              <a:rPr lang="tr-TR" dirty="0"/>
              <a:t>Araba sürmeyi sev</a:t>
            </a:r>
            <a:r>
              <a:rPr lang="tr-TR" dirty="0">
                <a:solidFill>
                  <a:schemeClr val="accent1"/>
                </a:solidFill>
              </a:rPr>
              <a:t>iyor</a:t>
            </a:r>
            <a:r>
              <a:rPr lang="tr-TR" dirty="0">
                <a:solidFill>
                  <a:schemeClr val="accent5">
                    <a:lumMod val="75000"/>
                  </a:schemeClr>
                </a:solidFill>
              </a:rPr>
              <a:t>um</a:t>
            </a:r>
            <a:r>
              <a:rPr lang="tr-TR" dirty="0"/>
              <a:t>.</a:t>
            </a:r>
          </a:p>
          <a:p>
            <a:endParaRPr lang="tr-TR" dirty="0"/>
          </a:p>
          <a:p>
            <a:r>
              <a:rPr lang="tr-TR" dirty="0"/>
              <a:t>Ne yap</a:t>
            </a:r>
            <a:r>
              <a:rPr lang="tr-TR" dirty="0">
                <a:solidFill>
                  <a:schemeClr val="accent6">
                    <a:lumMod val="75000"/>
                  </a:schemeClr>
                </a:solidFill>
              </a:rPr>
              <a:t>abilir</a:t>
            </a:r>
            <a:r>
              <a:rPr lang="tr-TR" dirty="0">
                <a:solidFill>
                  <a:schemeClr val="accent2"/>
                </a:solidFill>
              </a:rPr>
              <a:t>sin</a:t>
            </a:r>
            <a:r>
              <a:rPr lang="tr-TR" dirty="0"/>
              <a:t>?/ Araba sür</a:t>
            </a:r>
            <a:r>
              <a:rPr lang="tr-TR" dirty="0">
                <a:solidFill>
                  <a:schemeClr val="accent6">
                    <a:lumMod val="75000"/>
                  </a:schemeClr>
                </a:solidFill>
              </a:rPr>
              <a:t>ebilir</a:t>
            </a:r>
            <a:r>
              <a:rPr lang="tr-TR" dirty="0"/>
              <a:t> </a:t>
            </a:r>
            <a:r>
              <a:rPr lang="tr-TR" dirty="0">
                <a:solidFill>
                  <a:srgbClr val="FFC000"/>
                </a:solidFill>
              </a:rPr>
              <a:t>mi</a:t>
            </a:r>
            <a:r>
              <a:rPr lang="tr-TR" dirty="0">
                <a:solidFill>
                  <a:schemeClr val="accent2"/>
                </a:solidFill>
              </a:rPr>
              <a:t>sin</a:t>
            </a:r>
            <a:r>
              <a:rPr lang="tr-TR" dirty="0"/>
              <a:t>?</a:t>
            </a:r>
          </a:p>
          <a:p>
            <a:r>
              <a:rPr lang="tr-TR" dirty="0"/>
              <a:t>Araba sür</a:t>
            </a:r>
            <a:r>
              <a:rPr lang="tr-TR" dirty="0">
                <a:solidFill>
                  <a:srgbClr val="00B050"/>
                </a:solidFill>
              </a:rPr>
              <a:t>ebilir</a:t>
            </a:r>
            <a:r>
              <a:rPr lang="tr-TR" dirty="0">
                <a:solidFill>
                  <a:schemeClr val="accent5"/>
                </a:solidFill>
              </a:rPr>
              <a:t>im</a:t>
            </a:r>
            <a:r>
              <a:rPr lang="tr-TR" dirty="0"/>
              <a:t>.</a:t>
            </a:r>
          </a:p>
          <a:p>
            <a:r>
              <a:rPr lang="tr-TR" dirty="0"/>
              <a:t>Hayır. Araba sür</a:t>
            </a:r>
            <a:r>
              <a:rPr lang="tr-TR" dirty="0">
                <a:solidFill>
                  <a:srgbClr val="C00000"/>
                </a:solidFill>
              </a:rPr>
              <a:t>emem</a:t>
            </a:r>
            <a:r>
              <a:rPr lang="tr-TR" dirty="0"/>
              <a:t>.</a:t>
            </a:r>
          </a:p>
          <a:p>
            <a:endParaRPr lang="tr-TR" sz="2000" dirty="0"/>
          </a:p>
        </p:txBody>
      </p:sp>
      <p:pic>
        <p:nvPicPr>
          <p:cNvPr id="7" name="Resim 6" descr="metin, kişi, şahıs, araba, taşıt, araç içeren bir resim&#10;&#10;Yapay zeka tarafından oluşturulmuş içerik yanlış olabilir.">
            <a:extLst>
              <a:ext uri="{FF2B5EF4-FFF2-40B4-BE49-F238E27FC236}">
                <a16:creationId xmlns:a16="http://schemas.microsoft.com/office/drawing/2014/main" id="{A1AF1BD1-6D76-9B2A-C468-7B1AD19D28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8311"/>
          <a:stretch>
            <a:fillRect/>
          </a:stretch>
        </p:blipFill>
        <p:spPr>
          <a:xfrm>
            <a:off x="7199440" y="10"/>
            <a:ext cx="4992560" cy="685799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0449561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B5C5DD9F-15A9-BF4C-EAD4-36280450B7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371" y="239486"/>
            <a:ext cx="11179629" cy="6215743"/>
          </a:xfrm>
        </p:spPr>
        <p:txBody>
          <a:bodyPr/>
          <a:lstStyle/>
          <a:p>
            <a:endParaRPr lang="tr-TR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1626310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900</TotalTime>
  <Words>267</Words>
  <Application>Microsoft Office PowerPoint</Application>
  <PresentationFormat>Geniş ekran</PresentationFormat>
  <Paragraphs>83</Paragraphs>
  <Slides>16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4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16</vt:i4>
      </vt:variant>
    </vt:vector>
  </HeadingPairs>
  <TitlesOfParts>
    <vt:vector size="21" baseType="lpstr">
      <vt:lpstr>Aptos</vt:lpstr>
      <vt:lpstr>Aptos Display</vt:lpstr>
      <vt:lpstr>Arial</vt:lpstr>
      <vt:lpstr>Calibri</vt:lpstr>
      <vt:lpstr>Office Teması</vt:lpstr>
      <vt:lpstr>Yetişkinler için Türkçe-A2</vt:lpstr>
      <vt:lpstr>PowerPoint Sunusu</vt:lpstr>
      <vt:lpstr>PowerPoint Sunusu</vt:lpstr>
      <vt:lpstr>PowerPoint Sunusu</vt:lpstr>
      <vt:lpstr>PowerPoint Sunusu</vt:lpstr>
      <vt:lpstr>PowerPoint Sunusu</vt:lpstr>
      <vt:lpstr>B- For Travelers</vt:lpstr>
      <vt:lpstr>PowerPoint Sunusu</vt:lpstr>
      <vt:lpstr>PowerPoint Sunusu</vt:lpstr>
      <vt:lpstr>PowerPoint Sunusu</vt:lpstr>
      <vt:lpstr>PowerPoint Sunusu</vt:lpstr>
      <vt:lpstr>PowerPoint Sunusu</vt:lpstr>
      <vt:lpstr>C: For Hobbies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Fatih Yalıner</dc:creator>
  <cp:lastModifiedBy>Fatih Yalıner</cp:lastModifiedBy>
  <cp:revision>1</cp:revision>
  <dcterms:created xsi:type="dcterms:W3CDTF">2026-01-30T16:13:19Z</dcterms:created>
  <dcterms:modified xsi:type="dcterms:W3CDTF">2026-01-31T07:13:22Z</dcterms:modified>
</cp:coreProperties>
</file>