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0B201E-A73F-4103-8ED7-05800FE8F657}" v="6" dt="2026-02-05T08:11:39.4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0" d="100"/>
          <a:sy n="70" d="100"/>
        </p:scale>
        <p:origin x="283"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tih Yalıner" userId="8a31ce87a6ee19b0" providerId="LiveId" clId="{A5DE327F-7231-4540-A13F-B091995BBBBF}"/>
    <pc:docChg chg="custSel addSld delSld modSld">
      <pc:chgData name="Fatih Yalıner" userId="8a31ce87a6ee19b0" providerId="LiveId" clId="{A5DE327F-7231-4540-A13F-B091995BBBBF}" dt="2026-02-05T08:12:09.992" v="745" actId="47"/>
      <pc:docMkLst>
        <pc:docMk/>
      </pc:docMkLst>
      <pc:sldChg chg="addSp modSp mod">
        <pc:chgData name="Fatih Yalıner" userId="8a31ce87a6ee19b0" providerId="LiveId" clId="{A5DE327F-7231-4540-A13F-B091995BBBBF}" dt="2026-02-05T06:51:48.964" v="6" actId="14100"/>
        <pc:sldMkLst>
          <pc:docMk/>
          <pc:sldMk cId="2355188770" sldId="256"/>
        </pc:sldMkLst>
        <pc:picChg chg="add mod">
          <ac:chgData name="Fatih Yalıner" userId="8a31ce87a6ee19b0" providerId="LiveId" clId="{A5DE327F-7231-4540-A13F-B091995BBBBF}" dt="2026-02-05T06:51:13.666" v="0" actId="931"/>
          <ac:picMkLst>
            <pc:docMk/>
            <pc:sldMk cId="2355188770" sldId="256"/>
            <ac:picMk id="5" creationId="{38876F6B-FA79-9A82-1CAA-5E9D4FD72F7F}"/>
          </ac:picMkLst>
        </pc:picChg>
        <pc:picChg chg="add mod">
          <ac:chgData name="Fatih Yalıner" userId="8a31ce87a6ee19b0" providerId="LiveId" clId="{A5DE327F-7231-4540-A13F-B091995BBBBF}" dt="2026-02-05T06:51:48.964" v="6" actId="14100"/>
          <ac:picMkLst>
            <pc:docMk/>
            <pc:sldMk cId="2355188770" sldId="256"/>
            <ac:picMk id="7" creationId="{3A1DBD78-3E8E-4763-FBA5-D5DD3A621ECA}"/>
          </ac:picMkLst>
        </pc:picChg>
      </pc:sldChg>
      <pc:sldChg chg="del">
        <pc:chgData name="Fatih Yalıner" userId="8a31ce87a6ee19b0" providerId="LiveId" clId="{A5DE327F-7231-4540-A13F-B091995BBBBF}" dt="2026-02-05T08:12:09.992" v="745" actId="47"/>
        <pc:sldMkLst>
          <pc:docMk/>
          <pc:sldMk cId="648547518" sldId="259"/>
        </pc:sldMkLst>
      </pc:sldChg>
      <pc:sldChg chg="modSp mod">
        <pc:chgData name="Fatih Yalıner" userId="8a31ce87a6ee19b0" providerId="LiveId" clId="{A5DE327F-7231-4540-A13F-B091995BBBBF}" dt="2026-02-05T06:54:34.683" v="95" actId="20577"/>
        <pc:sldMkLst>
          <pc:docMk/>
          <pc:sldMk cId="2958914490" sldId="260"/>
        </pc:sldMkLst>
        <pc:spChg chg="mod">
          <ac:chgData name="Fatih Yalıner" userId="8a31ce87a6ee19b0" providerId="LiveId" clId="{A5DE327F-7231-4540-A13F-B091995BBBBF}" dt="2026-02-05T06:54:34.683" v="95" actId="20577"/>
          <ac:spMkLst>
            <pc:docMk/>
            <pc:sldMk cId="2958914490" sldId="260"/>
            <ac:spMk id="3" creationId="{1229751E-9A7C-CB70-D3E0-0D99D92016DA}"/>
          </ac:spMkLst>
        </pc:spChg>
      </pc:sldChg>
      <pc:sldChg chg="modSp mod">
        <pc:chgData name="Fatih Yalıner" userId="8a31ce87a6ee19b0" providerId="LiveId" clId="{A5DE327F-7231-4540-A13F-B091995BBBBF}" dt="2026-02-05T06:55:11.451" v="98" actId="20577"/>
        <pc:sldMkLst>
          <pc:docMk/>
          <pc:sldMk cId="2610283203" sldId="261"/>
        </pc:sldMkLst>
        <pc:spChg chg="mod">
          <ac:chgData name="Fatih Yalıner" userId="8a31ce87a6ee19b0" providerId="LiveId" clId="{A5DE327F-7231-4540-A13F-B091995BBBBF}" dt="2026-02-05T06:55:11.451" v="98" actId="20577"/>
          <ac:spMkLst>
            <pc:docMk/>
            <pc:sldMk cId="2610283203" sldId="261"/>
            <ac:spMk id="3" creationId="{4DB44341-14C9-6AB3-AC3E-52FA13DB8E09}"/>
          </ac:spMkLst>
        </pc:spChg>
      </pc:sldChg>
      <pc:sldChg chg="delSp modSp new mod">
        <pc:chgData name="Fatih Yalıner" userId="8a31ce87a6ee19b0" providerId="LiveId" clId="{A5DE327F-7231-4540-A13F-B091995BBBBF}" dt="2026-02-05T06:55:30.293" v="105" actId="20577"/>
        <pc:sldMkLst>
          <pc:docMk/>
          <pc:sldMk cId="2484050514" sldId="262"/>
        </pc:sldMkLst>
        <pc:spChg chg="del">
          <ac:chgData name="Fatih Yalıner" userId="8a31ce87a6ee19b0" providerId="LiveId" clId="{A5DE327F-7231-4540-A13F-B091995BBBBF}" dt="2026-02-05T06:55:16.882" v="100" actId="478"/>
          <ac:spMkLst>
            <pc:docMk/>
            <pc:sldMk cId="2484050514" sldId="262"/>
            <ac:spMk id="2" creationId="{8585325E-1C1A-D9B9-E03C-A4A5184BC9DE}"/>
          </ac:spMkLst>
        </pc:spChg>
        <pc:spChg chg="mod">
          <ac:chgData name="Fatih Yalıner" userId="8a31ce87a6ee19b0" providerId="LiveId" clId="{A5DE327F-7231-4540-A13F-B091995BBBBF}" dt="2026-02-05T06:55:30.293" v="105" actId="20577"/>
          <ac:spMkLst>
            <pc:docMk/>
            <pc:sldMk cId="2484050514" sldId="262"/>
            <ac:spMk id="3" creationId="{B2311C52-AF0E-11FD-8B9B-A7EDA0119D32}"/>
          </ac:spMkLst>
        </pc:spChg>
      </pc:sldChg>
      <pc:sldChg chg="delSp modSp new mod">
        <pc:chgData name="Fatih Yalıner" userId="8a31ce87a6ee19b0" providerId="LiveId" clId="{A5DE327F-7231-4540-A13F-B091995BBBBF}" dt="2026-02-05T06:56:09.181" v="253" actId="20577"/>
        <pc:sldMkLst>
          <pc:docMk/>
          <pc:sldMk cId="1344511225" sldId="263"/>
        </pc:sldMkLst>
        <pc:spChg chg="del">
          <ac:chgData name="Fatih Yalıner" userId="8a31ce87a6ee19b0" providerId="LiveId" clId="{A5DE327F-7231-4540-A13F-B091995BBBBF}" dt="2026-02-05T06:55:34.716" v="107" actId="478"/>
          <ac:spMkLst>
            <pc:docMk/>
            <pc:sldMk cId="1344511225" sldId="263"/>
            <ac:spMk id="2" creationId="{A36C85C3-6A46-77AA-E1DF-AF0D13A4CD94}"/>
          </ac:spMkLst>
        </pc:spChg>
        <pc:spChg chg="mod">
          <ac:chgData name="Fatih Yalıner" userId="8a31ce87a6ee19b0" providerId="LiveId" clId="{A5DE327F-7231-4540-A13F-B091995BBBBF}" dt="2026-02-05T06:56:09.181" v="253" actId="20577"/>
          <ac:spMkLst>
            <pc:docMk/>
            <pc:sldMk cId="1344511225" sldId="263"/>
            <ac:spMk id="3" creationId="{BF6C2C34-C2C1-70C5-BF03-124035F32A1B}"/>
          </ac:spMkLst>
        </pc:spChg>
      </pc:sldChg>
      <pc:sldChg chg="delSp modSp new mod">
        <pc:chgData name="Fatih Yalıner" userId="8a31ce87a6ee19b0" providerId="LiveId" clId="{A5DE327F-7231-4540-A13F-B091995BBBBF}" dt="2026-02-05T07:28:33.124" v="289" actId="478"/>
        <pc:sldMkLst>
          <pc:docMk/>
          <pc:sldMk cId="896282862" sldId="264"/>
        </pc:sldMkLst>
        <pc:spChg chg="mod">
          <ac:chgData name="Fatih Yalıner" userId="8a31ce87a6ee19b0" providerId="LiveId" clId="{A5DE327F-7231-4540-A13F-B091995BBBBF}" dt="2026-02-05T07:28:29.436" v="288" actId="207"/>
          <ac:spMkLst>
            <pc:docMk/>
            <pc:sldMk cId="896282862" sldId="264"/>
            <ac:spMk id="2" creationId="{35C64481-ADA6-B83D-B733-A49AD29F8D74}"/>
          </ac:spMkLst>
        </pc:spChg>
        <pc:spChg chg="del">
          <ac:chgData name="Fatih Yalıner" userId="8a31ce87a6ee19b0" providerId="LiveId" clId="{A5DE327F-7231-4540-A13F-B091995BBBBF}" dt="2026-02-05T07:28:33.124" v="289" actId="478"/>
          <ac:spMkLst>
            <pc:docMk/>
            <pc:sldMk cId="896282862" sldId="264"/>
            <ac:spMk id="3" creationId="{71B1FE83-27D1-4E28-24B5-6A221AFDD0E3}"/>
          </ac:spMkLst>
        </pc:spChg>
      </pc:sldChg>
      <pc:sldChg chg="addSp delSp modSp new mod setBg">
        <pc:chgData name="Fatih Yalıner" userId="8a31ce87a6ee19b0" providerId="LiveId" clId="{A5DE327F-7231-4540-A13F-B091995BBBBF}" dt="2026-02-05T07:47:20.078" v="359" actId="113"/>
        <pc:sldMkLst>
          <pc:docMk/>
          <pc:sldMk cId="3762884422" sldId="265"/>
        </pc:sldMkLst>
        <pc:spChg chg="del">
          <ac:chgData name="Fatih Yalıner" userId="8a31ce87a6ee19b0" providerId="LiveId" clId="{A5DE327F-7231-4540-A13F-B091995BBBBF}" dt="2026-02-05T07:28:37.344" v="291" actId="478"/>
          <ac:spMkLst>
            <pc:docMk/>
            <pc:sldMk cId="3762884422" sldId="265"/>
            <ac:spMk id="2" creationId="{ADFED00D-095A-7CA5-5E23-EC939F01178A}"/>
          </ac:spMkLst>
        </pc:spChg>
        <pc:spChg chg="mod ord">
          <ac:chgData name="Fatih Yalıner" userId="8a31ce87a6ee19b0" providerId="LiveId" clId="{A5DE327F-7231-4540-A13F-B091995BBBBF}" dt="2026-02-05T07:47:20.078" v="359" actId="113"/>
          <ac:spMkLst>
            <pc:docMk/>
            <pc:sldMk cId="3762884422" sldId="265"/>
            <ac:spMk id="3" creationId="{64F8E0B4-8CFB-B768-2565-9BF492A181BA}"/>
          </ac:spMkLst>
        </pc:spChg>
        <pc:spChg chg="add">
          <ac:chgData name="Fatih Yalıner" userId="8a31ce87a6ee19b0" providerId="LiveId" clId="{A5DE327F-7231-4540-A13F-B091995BBBBF}" dt="2026-02-05T07:47:06.124" v="355" actId="26606"/>
          <ac:spMkLst>
            <pc:docMk/>
            <pc:sldMk cId="3762884422" sldId="265"/>
            <ac:spMk id="10" creationId="{04812C46-200A-4DEB-A05E-3ED6C68C2387}"/>
          </ac:spMkLst>
        </pc:spChg>
        <pc:spChg chg="add">
          <ac:chgData name="Fatih Yalıner" userId="8a31ce87a6ee19b0" providerId="LiveId" clId="{A5DE327F-7231-4540-A13F-B091995BBBBF}" dt="2026-02-05T07:47:06.124" v="355" actId="26606"/>
          <ac:spMkLst>
            <pc:docMk/>
            <pc:sldMk cId="3762884422" sldId="265"/>
            <ac:spMk id="12" creationId="{D1EA859B-E555-4109-94F3-6700E046E008}"/>
          </ac:spMkLst>
        </pc:spChg>
        <pc:picChg chg="add mod">
          <ac:chgData name="Fatih Yalıner" userId="8a31ce87a6ee19b0" providerId="LiveId" clId="{A5DE327F-7231-4540-A13F-B091995BBBBF}" dt="2026-02-05T07:47:06.124" v="355" actId="26606"/>
          <ac:picMkLst>
            <pc:docMk/>
            <pc:sldMk cId="3762884422" sldId="265"/>
            <ac:picMk id="5" creationId="{E3977CA2-61F3-43C0-82BB-2C621E64A163}"/>
          </ac:picMkLst>
        </pc:picChg>
      </pc:sldChg>
      <pc:sldChg chg="delSp modSp new mod">
        <pc:chgData name="Fatih Yalıner" userId="8a31ce87a6ee19b0" providerId="LiveId" clId="{A5DE327F-7231-4540-A13F-B091995BBBBF}" dt="2026-02-05T07:55:38.519" v="400" actId="20577"/>
        <pc:sldMkLst>
          <pc:docMk/>
          <pc:sldMk cId="2373129669" sldId="266"/>
        </pc:sldMkLst>
        <pc:spChg chg="del">
          <ac:chgData name="Fatih Yalıner" userId="8a31ce87a6ee19b0" providerId="LiveId" clId="{A5DE327F-7231-4540-A13F-B091995BBBBF}" dt="2026-02-05T07:47:25.070" v="361" actId="478"/>
          <ac:spMkLst>
            <pc:docMk/>
            <pc:sldMk cId="2373129669" sldId="266"/>
            <ac:spMk id="2" creationId="{8A6188AC-3796-A612-EB82-5BC3DB2B23EA}"/>
          </ac:spMkLst>
        </pc:spChg>
        <pc:spChg chg="mod">
          <ac:chgData name="Fatih Yalıner" userId="8a31ce87a6ee19b0" providerId="LiveId" clId="{A5DE327F-7231-4540-A13F-B091995BBBBF}" dt="2026-02-05T07:55:38.519" v="400" actId="20577"/>
          <ac:spMkLst>
            <pc:docMk/>
            <pc:sldMk cId="2373129669" sldId="266"/>
            <ac:spMk id="3" creationId="{F375A60A-CD97-D06D-EDFD-A2293B1FAC61}"/>
          </ac:spMkLst>
        </pc:spChg>
      </pc:sldChg>
      <pc:sldChg chg="delSp modSp new mod">
        <pc:chgData name="Fatih Yalıner" userId="8a31ce87a6ee19b0" providerId="LiveId" clId="{A5DE327F-7231-4540-A13F-B091995BBBBF}" dt="2026-02-05T07:53:29.363" v="374" actId="123"/>
        <pc:sldMkLst>
          <pc:docMk/>
          <pc:sldMk cId="2935306585" sldId="267"/>
        </pc:sldMkLst>
        <pc:spChg chg="del">
          <ac:chgData name="Fatih Yalıner" userId="8a31ce87a6ee19b0" providerId="LiveId" clId="{A5DE327F-7231-4540-A13F-B091995BBBBF}" dt="2026-02-05T07:48:15.731" v="369" actId="478"/>
          <ac:spMkLst>
            <pc:docMk/>
            <pc:sldMk cId="2935306585" sldId="267"/>
            <ac:spMk id="2" creationId="{F82F42B6-31ED-3F68-FFD0-34BA308C00A9}"/>
          </ac:spMkLst>
        </pc:spChg>
        <pc:spChg chg="mod">
          <ac:chgData name="Fatih Yalıner" userId="8a31ce87a6ee19b0" providerId="LiveId" clId="{A5DE327F-7231-4540-A13F-B091995BBBBF}" dt="2026-02-05T07:53:29.363" v="374" actId="123"/>
          <ac:spMkLst>
            <pc:docMk/>
            <pc:sldMk cId="2935306585" sldId="267"/>
            <ac:spMk id="3" creationId="{A3C2DB4A-4A8B-FC6E-DACD-8A5E5DCBFBE2}"/>
          </ac:spMkLst>
        </pc:spChg>
      </pc:sldChg>
      <pc:sldChg chg="delSp modSp new mod">
        <pc:chgData name="Fatih Yalıner" userId="8a31ce87a6ee19b0" providerId="LiveId" clId="{A5DE327F-7231-4540-A13F-B091995BBBBF}" dt="2026-02-05T07:54:42.404" v="382" actId="20577"/>
        <pc:sldMkLst>
          <pc:docMk/>
          <pc:sldMk cId="494593674" sldId="268"/>
        </pc:sldMkLst>
        <pc:spChg chg="del">
          <ac:chgData name="Fatih Yalıner" userId="8a31ce87a6ee19b0" providerId="LiveId" clId="{A5DE327F-7231-4540-A13F-B091995BBBBF}" dt="2026-02-05T07:54:00.650" v="376" actId="478"/>
          <ac:spMkLst>
            <pc:docMk/>
            <pc:sldMk cId="494593674" sldId="268"/>
            <ac:spMk id="2" creationId="{51D769BF-F194-1AE2-7719-5E2DC3DEFF91}"/>
          </ac:spMkLst>
        </pc:spChg>
        <pc:spChg chg="mod">
          <ac:chgData name="Fatih Yalıner" userId="8a31ce87a6ee19b0" providerId="LiveId" clId="{A5DE327F-7231-4540-A13F-B091995BBBBF}" dt="2026-02-05T07:54:42.404" v="382" actId="20577"/>
          <ac:spMkLst>
            <pc:docMk/>
            <pc:sldMk cId="494593674" sldId="268"/>
            <ac:spMk id="3" creationId="{281186A6-5807-B383-BA2C-B92176B27DC5}"/>
          </ac:spMkLst>
        </pc:spChg>
      </pc:sldChg>
      <pc:sldChg chg="delSp modSp new mod">
        <pc:chgData name="Fatih Yalıner" userId="8a31ce87a6ee19b0" providerId="LiveId" clId="{A5DE327F-7231-4540-A13F-B091995BBBBF}" dt="2026-02-05T07:56:52.640" v="580" actId="20577"/>
        <pc:sldMkLst>
          <pc:docMk/>
          <pc:sldMk cId="2877935633" sldId="269"/>
        </pc:sldMkLst>
        <pc:spChg chg="del">
          <ac:chgData name="Fatih Yalıner" userId="8a31ce87a6ee19b0" providerId="LiveId" clId="{A5DE327F-7231-4540-A13F-B091995BBBBF}" dt="2026-02-05T07:55:03.899" v="384" actId="478"/>
          <ac:spMkLst>
            <pc:docMk/>
            <pc:sldMk cId="2877935633" sldId="269"/>
            <ac:spMk id="2" creationId="{62C2AF97-08FA-0CFD-58CC-E411F29B73E0}"/>
          </ac:spMkLst>
        </pc:spChg>
        <pc:spChg chg="mod">
          <ac:chgData name="Fatih Yalıner" userId="8a31ce87a6ee19b0" providerId="LiveId" clId="{A5DE327F-7231-4540-A13F-B091995BBBBF}" dt="2026-02-05T07:56:52.640" v="580" actId="20577"/>
          <ac:spMkLst>
            <pc:docMk/>
            <pc:sldMk cId="2877935633" sldId="269"/>
            <ac:spMk id="3" creationId="{E93A4238-5AF7-50B2-56FE-7401BAB974B8}"/>
          </ac:spMkLst>
        </pc:spChg>
      </pc:sldChg>
      <pc:sldChg chg="delSp modSp new mod">
        <pc:chgData name="Fatih Yalıner" userId="8a31ce87a6ee19b0" providerId="LiveId" clId="{A5DE327F-7231-4540-A13F-B091995BBBBF}" dt="2026-02-05T07:57:23.086" v="611" actId="207"/>
        <pc:sldMkLst>
          <pc:docMk/>
          <pc:sldMk cId="1249052236" sldId="270"/>
        </pc:sldMkLst>
        <pc:spChg chg="mod">
          <ac:chgData name="Fatih Yalıner" userId="8a31ce87a6ee19b0" providerId="LiveId" clId="{A5DE327F-7231-4540-A13F-B091995BBBBF}" dt="2026-02-05T07:57:23.086" v="611" actId="207"/>
          <ac:spMkLst>
            <pc:docMk/>
            <pc:sldMk cId="1249052236" sldId="270"/>
            <ac:spMk id="2" creationId="{BCA30458-5CE5-0FA5-FDB2-A796AE4B0132}"/>
          </ac:spMkLst>
        </pc:spChg>
        <pc:spChg chg="del">
          <ac:chgData name="Fatih Yalıner" userId="8a31ce87a6ee19b0" providerId="LiveId" clId="{A5DE327F-7231-4540-A13F-B091995BBBBF}" dt="2026-02-05T07:57:06.848" v="607" actId="478"/>
          <ac:spMkLst>
            <pc:docMk/>
            <pc:sldMk cId="1249052236" sldId="270"/>
            <ac:spMk id="3" creationId="{73220501-9D84-1D25-D77C-748AF8C23ECC}"/>
          </ac:spMkLst>
        </pc:spChg>
      </pc:sldChg>
      <pc:sldChg chg="addSp delSp modSp new mod setBg">
        <pc:chgData name="Fatih Yalıner" userId="8a31ce87a6ee19b0" providerId="LiveId" clId="{A5DE327F-7231-4540-A13F-B091995BBBBF}" dt="2026-02-05T08:06:35.658" v="657" actId="113"/>
        <pc:sldMkLst>
          <pc:docMk/>
          <pc:sldMk cId="1318272233" sldId="271"/>
        </pc:sldMkLst>
        <pc:spChg chg="del">
          <ac:chgData name="Fatih Yalıner" userId="8a31ce87a6ee19b0" providerId="LiveId" clId="{A5DE327F-7231-4540-A13F-B091995BBBBF}" dt="2026-02-05T07:57:27.685" v="613" actId="478"/>
          <ac:spMkLst>
            <pc:docMk/>
            <pc:sldMk cId="1318272233" sldId="271"/>
            <ac:spMk id="2" creationId="{EC13828C-74CC-9454-FCF4-DB20ECB02D5F}"/>
          </ac:spMkLst>
        </pc:spChg>
        <pc:spChg chg="mod ord">
          <ac:chgData name="Fatih Yalıner" userId="8a31ce87a6ee19b0" providerId="LiveId" clId="{A5DE327F-7231-4540-A13F-B091995BBBBF}" dt="2026-02-05T08:06:35.658" v="657" actId="113"/>
          <ac:spMkLst>
            <pc:docMk/>
            <pc:sldMk cId="1318272233" sldId="271"/>
            <ac:spMk id="3" creationId="{41D6DC6C-4637-EB55-2DA4-12F2D29B163E}"/>
          </ac:spMkLst>
        </pc:spChg>
        <pc:spChg chg="add">
          <ac:chgData name="Fatih Yalıner" userId="8a31ce87a6ee19b0" providerId="LiveId" clId="{A5DE327F-7231-4540-A13F-B091995BBBBF}" dt="2026-02-05T08:06:22.235" v="654" actId="26606"/>
          <ac:spMkLst>
            <pc:docMk/>
            <pc:sldMk cId="1318272233" sldId="271"/>
            <ac:spMk id="10" creationId="{04812C46-200A-4DEB-A05E-3ED6C68C2387}"/>
          </ac:spMkLst>
        </pc:spChg>
        <pc:spChg chg="add">
          <ac:chgData name="Fatih Yalıner" userId="8a31ce87a6ee19b0" providerId="LiveId" clId="{A5DE327F-7231-4540-A13F-B091995BBBBF}" dt="2026-02-05T08:06:22.235" v="654" actId="26606"/>
          <ac:spMkLst>
            <pc:docMk/>
            <pc:sldMk cId="1318272233" sldId="271"/>
            <ac:spMk id="12" creationId="{D1EA859B-E555-4109-94F3-6700E046E008}"/>
          </ac:spMkLst>
        </pc:spChg>
        <pc:picChg chg="add mod">
          <ac:chgData name="Fatih Yalıner" userId="8a31ce87a6ee19b0" providerId="LiveId" clId="{A5DE327F-7231-4540-A13F-B091995BBBBF}" dt="2026-02-05T08:06:22.235" v="654" actId="26606"/>
          <ac:picMkLst>
            <pc:docMk/>
            <pc:sldMk cId="1318272233" sldId="271"/>
            <ac:picMk id="5" creationId="{80717BAC-752A-0F65-2101-BA70F7422247}"/>
          </ac:picMkLst>
        </pc:picChg>
      </pc:sldChg>
      <pc:sldChg chg="delSp modSp new mod">
        <pc:chgData name="Fatih Yalıner" userId="8a31ce87a6ee19b0" providerId="LiveId" clId="{A5DE327F-7231-4540-A13F-B091995BBBBF}" dt="2026-02-05T08:10:44.996" v="727" actId="113"/>
        <pc:sldMkLst>
          <pc:docMk/>
          <pc:sldMk cId="402779786" sldId="272"/>
        </pc:sldMkLst>
        <pc:spChg chg="del mod">
          <ac:chgData name="Fatih Yalıner" userId="8a31ce87a6ee19b0" providerId="LiveId" clId="{A5DE327F-7231-4540-A13F-B091995BBBBF}" dt="2026-02-05T08:06:55.199" v="660" actId="478"/>
          <ac:spMkLst>
            <pc:docMk/>
            <pc:sldMk cId="402779786" sldId="272"/>
            <ac:spMk id="2" creationId="{BE2F32F4-45E0-ACD5-D7A7-47E0322DFE1C}"/>
          </ac:spMkLst>
        </pc:spChg>
        <pc:spChg chg="mod">
          <ac:chgData name="Fatih Yalıner" userId="8a31ce87a6ee19b0" providerId="LiveId" clId="{A5DE327F-7231-4540-A13F-B091995BBBBF}" dt="2026-02-05T08:10:44.996" v="727" actId="113"/>
          <ac:spMkLst>
            <pc:docMk/>
            <pc:sldMk cId="402779786" sldId="272"/>
            <ac:spMk id="3" creationId="{250B6C43-3515-4D3E-B886-65738F30B829}"/>
          </ac:spMkLst>
        </pc:spChg>
      </pc:sldChg>
      <pc:sldChg chg="addSp delSp modSp new mod setBg">
        <pc:chgData name="Fatih Yalıner" userId="8a31ce87a6ee19b0" providerId="LiveId" clId="{A5DE327F-7231-4540-A13F-B091995BBBBF}" dt="2026-02-05T08:11:58.732" v="744" actId="255"/>
        <pc:sldMkLst>
          <pc:docMk/>
          <pc:sldMk cId="870803939" sldId="273"/>
        </pc:sldMkLst>
        <pc:spChg chg="del">
          <ac:chgData name="Fatih Yalıner" userId="8a31ce87a6ee19b0" providerId="LiveId" clId="{A5DE327F-7231-4540-A13F-B091995BBBBF}" dt="2026-02-05T08:10:51.190" v="729" actId="478"/>
          <ac:spMkLst>
            <pc:docMk/>
            <pc:sldMk cId="870803939" sldId="273"/>
            <ac:spMk id="2" creationId="{E7AB9459-FF81-B7C0-85C4-9DF7BFA962B5}"/>
          </ac:spMkLst>
        </pc:spChg>
        <pc:spChg chg="mod ord">
          <ac:chgData name="Fatih Yalıner" userId="8a31ce87a6ee19b0" providerId="LiveId" clId="{A5DE327F-7231-4540-A13F-B091995BBBBF}" dt="2026-02-05T08:11:58.732" v="744" actId="255"/>
          <ac:spMkLst>
            <pc:docMk/>
            <pc:sldMk cId="870803939" sldId="273"/>
            <ac:spMk id="3" creationId="{361DFD88-B219-F6FB-9F12-AF698CE8638B}"/>
          </ac:spMkLst>
        </pc:spChg>
        <pc:spChg chg="add">
          <ac:chgData name="Fatih Yalıner" userId="8a31ce87a6ee19b0" providerId="LiveId" clId="{A5DE327F-7231-4540-A13F-B091995BBBBF}" dt="2026-02-05T08:11:44.789" v="741" actId="26606"/>
          <ac:spMkLst>
            <pc:docMk/>
            <pc:sldMk cId="870803939" sldId="273"/>
            <ac:spMk id="10" creationId="{04812C46-200A-4DEB-A05E-3ED6C68C2387}"/>
          </ac:spMkLst>
        </pc:spChg>
        <pc:spChg chg="add">
          <ac:chgData name="Fatih Yalıner" userId="8a31ce87a6ee19b0" providerId="LiveId" clId="{A5DE327F-7231-4540-A13F-B091995BBBBF}" dt="2026-02-05T08:11:44.789" v="741" actId="26606"/>
          <ac:spMkLst>
            <pc:docMk/>
            <pc:sldMk cId="870803939" sldId="273"/>
            <ac:spMk id="12" creationId="{D1EA859B-E555-4109-94F3-6700E046E008}"/>
          </ac:spMkLst>
        </pc:spChg>
        <pc:picChg chg="add mod">
          <ac:chgData name="Fatih Yalıner" userId="8a31ce87a6ee19b0" providerId="LiveId" clId="{A5DE327F-7231-4540-A13F-B091995BBBBF}" dt="2026-02-05T08:11:44.789" v="741" actId="26606"/>
          <ac:picMkLst>
            <pc:docMk/>
            <pc:sldMk cId="870803939" sldId="273"/>
            <ac:picMk id="5" creationId="{C213B43E-50E5-D093-572E-537C3DA52CBC}"/>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33CB9DB-C027-1545-31C0-B117DE7F3517}"/>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03211BFA-A7EE-A38D-297E-DFAC1E1857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34DEA444-54C7-AAEF-3768-A94FB3755671}"/>
              </a:ext>
            </a:extLst>
          </p:cNvPr>
          <p:cNvSpPr>
            <a:spLocks noGrp="1"/>
          </p:cNvSpPr>
          <p:nvPr>
            <p:ph type="dt" sz="half" idx="10"/>
          </p:nvPr>
        </p:nvSpPr>
        <p:spPr/>
        <p:txBody>
          <a:bodyPr/>
          <a:lstStyle/>
          <a:p>
            <a:fld id="{7993DC95-D50E-4AD7-A502-D4721728B4E1}" type="datetimeFigureOut">
              <a:rPr lang="tr-TR" smtClean="0"/>
              <a:t>5.02.2026</a:t>
            </a:fld>
            <a:endParaRPr lang="tr-TR"/>
          </a:p>
        </p:txBody>
      </p:sp>
      <p:sp>
        <p:nvSpPr>
          <p:cNvPr id="5" name="Alt Bilgi Yer Tutucusu 4">
            <a:extLst>
              <a:ext uri="{FF2B5EF4-FFF2-40B4-BE49-F238E27FC236}">
                <a16:creationId xmlns:a16="http://schemas.microsoft.com/office/drawing/2014/main" id="{DDA42BE0-88B2-5AF8-650E-CDA25B8BED01}"/>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019077A2-2AD9-414D-21BD-13DEB254E19F}"/>
              </a:ext>
            </a:extLst>
          </p:cNvPr>
          <p:cNvSpPr>
            <a:spLocks noGrp="1"/>
          </p:cNvSpPr>
          <p:nvPr>
            <p:ph type="sldNum" sz="quarter" idx="12"/>
          </p:nvPr>
        </p:nvSpPr>
        <p:spPr/>
        <p:txBody>
          <a:bodyPr/>
          <a:lstStyle/>
          <a:p>
            <a:fld id="{A5C9B1DC-403D-444C-A9FC-5423C458261E}" type="slidenum">
              <a:rPr lang="tr-TR" smtClean="0"/>
              <a:t>‹#›</a:t>
            </a:fld>
            <a:endParaRPr lang="tr-TR"/>
          </a:p>
        </p:txBody>
      </p:sp>
    </p:spTree>
    <p:extLst>
      <p:ext uri="{BB962C8B-B14F-4D97-AF65-F5344CB8AC3E}">
        <p14:creationId xmlns:p14="http://schemas.microsoft.com/office/powerpoint/2010/main" val="361021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A910CA8-FF69-D34D-D00D-2210EC6112FF}"/>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6AB4FA46-060D-DD32-9948-F7BDB7DCCB3A}"/>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48B8321E-ABC8-1D9A-0F15-BA41162CC7E0}"/>
              </a:ext>
            </a:extLst>
          </p:cNvPr>
          <p:cNvSpPr>
            <a:spLocks noGrp="1"/>
          </p:cNvSpPr>
          <p:nvPr>
            <p:ph type="dt" sz="half" idx="10"/>
          </p:nvPr>
        </p:nvSpPr>
        <p:spPr/>
        <p:txBody>
          <a:bodyPr/>
          <a:lstStyle/>
          <a:p>
            <a:fld id="{7993DC95-D50E-4AD7-A502-D4721728B4E1}" type="datetimeFigureOut">
              <a:rPr lang="tr-TR" smtClean="0"/>
              <a:t>5.02.2026</a:t>
            </a:fld>
            <a:endParaRPr lang="tr-TR"/>
          </a:p>
        </p:txBody>
      </p:sp>
      <p:sp>
        <p:nvSpPr>
          <p:cNvPr id="5" name="Alt Bilgi Yer Tutucusu 4">
            <a:extLst>
              <a:ext uri="{FF2B5EF4-FFF2-40B4-BE49-F238E27FC236}">
                <a16:creationId xmlns:a16="http://schemas.microsoft.com/office/drawing/2014/main" id="{842A781D-8E42-1D10-2DC9-660246089A6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F0287828-F0CB-7A95-3128-8805D0AFC306}"/>
              </a:ext>
            </a:extLst>
          </p:cNvPr>
          <p:cNvSpPr>
            <a:spLocks noGrp="1"/>
          </p:cNvSpPr>
          <p:nvPr>
            <p:ph type="sldNum" sz="quarter" idx="12"/>
          </p:nvPr>
        </p:nvSpPr>
        <p:spPr/>
        <p:txBody>
          <a:bodyPr/>
          <a:lstStyle/>
          <a:p>
            <a:fld id="{A5C9B1DC-403D-444C-A9FC-5423C458261E}" type="slidenum">
              <a:rPr lang="tr-TR" smtClean="0"/>
              <a:t>‹#›</a:t>
            </a:fld>
            <a:endParaRPr lang="tr-TR"/>
          </a:p>
        </p:txBody>
      </p:sp>
    </p:spTree>
    <p:extLst>
      <p:ext uri="{BB962C8B-B14F-4D97-AF65-F5344CB8AC3E}">
        <p14:creationId xmlns:p14="http://schemas.microsoft.com/office/powerpoint/2010/main" val="397875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92B3320-885D-DF4E-95CB-9667C17D2937}"/>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C30E2C4F-0B9B-1EE1-D3F0-087CD02CC57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A392D06E-6160-D8FC-8B2D-91FB9D8157E6}"/>
              </a:ext>
            </a:extLst>
          </p:cNvPr>
          <p:cNvSpPr>
            <a:spLocks noGrp="1"/>
          </p:cNvSpPr>
          <p:nvPr>
            <p:ph type="dt" sz="half" idx="10"/>
          </p:nvPr>
        </p:nvSpPr>
        <p:spPr/>
        <p:txBody>
          <a:bodyPr/>
          <a:lstStyle/>
          <a:p>
            <a:fld id="{7993DC95-D50E-4AD7-A502-D4721728B4E1}" type="datetimeFigureOut">
              <a:rPr lang="tr-TR" smtClean="0"/>
              <a:t>5.02.2026</a:t>
            </a:fld>
            <a:endParaRPr lang="tr-TR"/>
          </a:p>
        </p:txBody>
      </p:sp>
      <p:sp>
        <p:nvSpPr>
          <p:cNvPr id="5" name="Alt Bilgi Yer Tutucusu 4">
            <a:extLst>
              <a:ext uri="{FF2B5EF4-FFF2-40B4-BE49-F238E27FC236}">
                <a16:creationId xmlns:a16="http://schemas.microsoft.com/office/drawing/2014/main" id="{4148DD55-48F5-68F9-499D-25F713E7BEA3}"/>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9A2CC7FC-83D4-7AB8-63D7-E82432C1A456}"/>
              </a:ext>
            </a:extLst>
          </p:cNvPr>
          <p:cNvSpPr>
            <a:spLocks noGrp="1"/>
          </p:cNvSpPr>
          <p:nvPr>
            <p:ph type="sldNum" sz="quarter" idx="12"/>
          </p:nvPr>
        </p:nvSpPr>
        <p:spPr/>
        <p:txBody>
          <a:bodyPr/>
          <a:lstStyle/>
          <a:p>
            <a:fld id="{A5C9B1DC-403D-444C-A9FC-5423C458261E}" type="slidenum">
              <a:rPr lang="tr-TR" smtClean="0"/>
              <a:t>‹#›</a:t>
            </a:fld>
            <a:endParaRPr lang="tr-TR"/>
          </a:p>
        </p:txBody>
      </p:sp>
    </p:spTree>
    <p:extLst>
      <p:ext uri="{BB962C8B-B14F-4D97-AF65-F5344CB8AC3E}">
        <p14:creationId xmlns:p14="http://schemas.microsoft.com/office/powerpoint/2010/main" val="2231656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0F66B6C-F25C-32A5-3BA2-C29564DC8FAC}"/>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E4378156-CA8C-2E86-E0B2-1E7FA4D70D16}"/>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8988B149-E4C0-87B7-161E-2D6FB1305648}"/>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E57533B0-5288-EC6E-1051-E044B068708F}"/>
              </a:ext>
            </a:extLst>
          </p:cNvPr>
          <p:cNvSpPr>
            <a:spLocks noGrp="1"/>
          </p:cNvSpPr>
          <p:nvPr>
            <p:ph type="dt" sz="half" idx="10"/>
          </p:nvPr>
        </p:nvSpPr>
        <p:spPr/>
        <p:txBody>
          <a:bodyPr/>
          <a:lstStyle/>
          <a:p>
            <a:fld id="{7993DC95-D50E-4AD7-A502-D4721728B4E1}" type="datetimeFigureOut">
              <a:rPr lang="tr-TR" smtClean="0"/>
              <a:t>5.02.2026</a:t>
            </a:fld>
            <a:endParaRPr lang="tr-TR"/>
          </a:p>
        </p:txBody>
      </p:sp>
      <p:sp>
        <p:nvSpPr>
          <p:cNvPr id="6" name="Alt Bilgi Yer Tutucusu 5">
            <a:extLst>
              <a:ext uri="{FF2B5EF4-FFF2-40B4-BE49-F238E27FC236}">
                <a16:creationId xmlns:a16="http://schemas.microsoft.com/office/drawing/2014/main" id="{68DF6B99-4ADD-731F-7193-2F41758799AB}"/>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40977831-10F7-1BCC-FB69-27457180C2CC}"/>
              </a:ext>
            </a:extLst>
          </p:cNvPr>
          <p:cNvSpPr>
            <a:spLocks noGrp="1"/>
          </p:cNvSpPr>
          <p:nvPr>
            <p:ph type="sldNum" sz="quarter" idx="12"/>
          </p:nvPr>
        </p:nvSpPr>
        <p:spPr/>
        <p:txBody>
          <a:bodyPr/>
          <a:lstStyle/>
          <a:p>
            <a:fld id="{A5C9B1DC-403D-444C-A9FC-5423C458261E}" type="slidenum">
              <a:rPr lang="tr-TR" smtClean="0"/>
              <a:t>‹#›</a:t>
            </a:fld>
            <a:endParaRPr lang="tr-TR"/>
          </a:p>
        </p:txBody>
      </p:sp>
    </p:spTree>
    <p:extLst>
      <p:ext uri="{BB962C8B-B14F-4D97-AF65-F5344CB8AC3E}">
        <p14:creationId xmlns:p14="http://schemas.microsoft.com/office/powerpoint/2010/main" val="577761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EF17CEF-820B-B2BC-C04B-24C4DA0C674E}"/>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8A8190C0-1B64-EDDE-C5D9-8C5B640539F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803C3FFB-2962-5BEC-E3F0-3394B25A3D6D}"/>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73138BAC-6E0A-4D30-FEA5-A33CF03D9F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227E1BE5-7172-0904-2ED7-98ABA5EDCBA3}"/>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DBA2355A-7D6F-F89E-38D9-CBEEA4A6D022}"/>
              </a:ext>
            </a:extLst>
          </p:cNvPr>
          <p:cNvSpPr>
            <a:spLocks noGrp="1"/>
          </p:cNvSpPr>
          <p:nvPr>
            <p:ph type="dt" sz="half" idx="10"/>
          </p:nvPr>
        </p:nvSpPr>
        <p:spPr/>
        <p:txBody>
          <a:bodyPr/>
          <a:lstStyle/>
          <a:p>
            <a:fld id="{7993DC95-D50E-4AD7-A502-D4721728B4E1}" type="datetimeFigureOut">
              <a:rPr lang="tr-TR" smtClean="0"/>
              <a:t>5.02.2026</a:t>
            </a:fld>
            <a:endParaRPr lang="tr-TR"/>
          </a:p>
        </p:txBody>
      </p:sp>
      <p:sp>
        <p:nvSpPr>
          <p:cNvPr id="8" name="Alt Bilgi Yer Tutucusu 7">
            <a:extLst>
              <a:ext uri="{FF2B5EF4-FFF2-40B4-BE49-F238E27FC236}">
                <a16:creationId xmlns:a16="http://schemas.microsoft.com/office/drawing/2014/main" id="{14DAD4BA-F9AE-AC64-9445-D0E55A037C4D}"/>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0DF49852-2567-B606-BA6A-E51C90D32BEA}"/>
              </a:ext>
            </a:extLst>
          </p:cNvPr>
          <p:cNvSpPr>
            <a:spLocks noGrp="1"/>
          </p:cNvSpPr>
          <p:nvPr>
            <p:ph type="sldNum" sz="quarter" idx="12"/>
          </p:nvPr>
        </p:nvSpPr>
        <p:spPr/>
        <p:txBody>
          <a:bodyPr/>
          <a:lstStyle/>
          <a:p>
            <a:fld id="{A5C9B1DC-403D-444C-A9FC-5423C458261E}" type="slidenum">
              <a:rPr lang="tr-TR" smtClean="0"/>
              <a:t>‹#›</a:t>
            </a:fld>
            <a:endParaRPr lang="tr-TR"/>
          </a:p>
        </p:txBody>
      </p:sp>
    </p:spTree>
    <p:extLst>
      <p:ext uri="{BB962C8B-B14F-4D97-AF65-F5344CB8AC3E}">
        <p14:creationId xmlns:p14="http://schemas.microsoft.com/office/powerpoint/2010/main" val="1731963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5139553-8B88-91FB-44F2-5A2C9E1388D8}"/>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62EF640B-CE01-3B03-8F0C-116EB9D8BA8F}"/>
              </a:ext>
            </a:extLst>
          </p:cNvPr>
          <p:cNvSpPr>
            <a:spLocks noGrp="1"/>
          </p:cNvSpPr>
          <p:nvPr>
            <p:ph type="dt" sz="half" idx="10"/>
          </p:nvPr>
        </p:nvSpPr>
        <p:spPr/>
        <p:txBody>
          <a:bodyPr/>
          <a:lstStyle/>
          <a:p>
            <a:fld id="{7993DC95-D50E-4AD7-A502-D4721728B4E1}" type="datetimeFigureOut">
              <a:rPr lang="tr-TR" smtClean="0"/>
              <a:t>5.02.2026</a:t>
            </a:fld>
            <a:endParaRPr lang="tr-TR"/>
          </a:p>
        </p:txBody>
      </p:sp>
      <p:sp>
        <p:nvSpPr>
          <p:cNvPr id="4" name="Alt Bilgi Yer Tutucusu 3">
            <a:extLst>
              <a:ext uri="{FF2B5EF4-FFF2-40B4-BE49-F238E27FC236}">
                <a16:creationId xmlns:a16="http://schemas.microsoft.com/office/drawing/2014/main" id="{C07A7292-0F97-DD02-3741-34AD317BC70A}"/>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7D8BC758-9FBB-679F-2022-1E90A15EB620}"/>
              </a:ext>
            </a:extLst>
          </p:cNvPr>
          <p:cNvSpPr>
            <a:spLocks noGrp="1"/>
          </p:cNvSpPr>
          <p:nvPr>
            <p:ph type="sldNum" sz="quarter" idx="12"/>
          </p:nvPr>
        </p:nvSpPr>
        <p:spPr/>
        <p:txBody>
          <a:bodyPr/>
          <a:lstStyle/>
          <a:p>
            <a:fld id="{A5C9B1DC-403D-444C-A9FC-5423C458261E}" type="slidenum">
              <a:rPr lang="tr-TR" smtClean="0"/>
              <a:t>‹#›</a:t>
            </a:fld>
            <a:endParaRPr lang="tr-TR"/>
          </a:p>
        </p:txBody>
      </p:sp>
    </p:spTree>
    <p:extLst>
      <p:ext uri="{BB962C8B-B14F-4D97-AF65-F5344CB8AC3E}">
        <p14:creationId xmlns:p14="http://schemas.microsoft.com/office/powerpoint/2010/main" val="2917151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B223A404-2D95-0666-71C3-86A0C8F4611C}"/>
              </a:ext>
            </a:extLst>
          </p:cNvPr>
          <p:cNvSpPr>
            <a:spLocks noGrp="1"/>
          </p:cNvSpPr>
          <p:nvPr>
            <p:ph type="dt" sz="half" idx="10"/>
          </p:nvPr>
        </p:nvSpPr>
        <p:spPr/>
        <p:txBody>
          <a:bodyPr/>
          <a:lstStyle/>
          <a:p>
            <a:fld id="{7993DC95-D50E-4AD7-A502-D4721728B4E1}" type="datetimeFigureOut">
              <a:rPr lang="tr-TR" smtClean="0"/>
              <a:t>5.02.2026</a:t>
            </a:fld>
            <a:endParaRPr lang="tr-TR"/>
          </a:p>
        </p:txBody>
      </p:sp>
      <p:sp>
        <p:nvSpPr>
          <p:cNvPr id="3" name="Alt Bilgi Yer Tutucusu 2">
            <a:extLst>
              <a:ext uri="{FF2B5EF4-FFF2-40B4-BE49-F238E27FC236}">
                <a16:creationId xmlns:a16="http://schemas.microsoft.com/office/drawing/2014/main" id="{6F5359A6-3CE8-2353-83B7-0EB4DE716EDF}"/>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451BE90E-44A5-62C2-90C5-34B02EA91839}"/>
              </a:ext>
            </a:extLst>
          </p:cNvPr>
          <p:cNvSpPr>
            <a:spLocks noGrp="1"/>
          </p:cNvSpPr>
          <p:nvPr>
            <p:ph type="sldNum" sz="quarter" idx="12"/>
          </p:nvPr>
        </p:nvSpPr>
        <p:spPr/>
        <p:txBody>
          <a:bodyPr/>
          <a:lstStyle/>
          <a:p>
            <a:fld id="{A5C9B1DC-403D-444C-A9FC-5423C458261E}" type="slidenum">
              <a:rPr lang="tr-TR" smtClean="0"/>
              <a:t>‹#›</a:t>
            </a:fld>
            <a:endParaRPr lang="tr-TR"/>
          </a:p>
        </p:txBody>
      </p:sp>
    </p:spTree>
    <p:extLst>
      <p:ext uri="{BB962C8B-B14F-4D97-AF65-F5344CB8AC3E}">
        <p14:creationId xmlns:p14="http://schemas.microsoft.com/office/powerpoint/2010/main" val="459128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0BDD856-62D1-0D3E-7DD7-2F4BFDED9971}"/>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39D52405-8219-796C-26FF-DB936BD8C9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552933C7-55D3-43F7-D40D-519F8B8797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1A5A19A8-B548-D791-6264-31BD88EE5D60}"/>
              </a:ext>
            </a:extLst>
          </p:cNvPr>
          <p:cNvSpPr>
            <a:spLocks noGrp="1"/>
          </p:cNvSpPr>
          <p:nvPr>
            <p:ph type="dt" sz="half" idx="10"/>
          </p:nvPr>
        </p:nvSpPr>
        <p:spPr/>
        <p:txBody>
          <a:bodyPr/>
          <a:lstStyle/>
          <a:p>
            <a:fld id="{7993DC95-D50E-4AD7-A502-D4721728B4E1}" type="datetimeFigureOut">
              <a:rPr lang="tr-TR" smtClean="0"/>
              <a:t>5.02.2026</a:t>
            </a:fld>
            <a:endParaRPr lang="tr-TR"/>
          </a:p>
        </p:txBody>
      </p:sp>
      <p:sp>
        <p:nvSpPr>
          <p:cNvPr id="6" name="Alt Bilgi Yer Tutucusu 5">
            <a:extLst>
              <a:ext uri="{FF2B5EF4-FFF2-40B4-BE49-F238E27FC236}">
                <a16:creationId xmlns:a16="http://schemas.microsoft.com/office/drawing/2014/main" id="{D4052D1F-F4F6-2727-5357-F1A350DAA886}"/>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164296BA-60FE-543E-290C-D67DE7197D4C}"/>
              </a:ext>
            </a:extLst>
          </p:cNvPr>
          <p:cNvSpPr>
            <a:spLocks noGrp="1"/>
          </p:cNvSpPr>
          <p:nvPr>
            <p:ph type="sldNum" sz="quarter" idx="12"/>
          </p:nvPr>
        </p:nvSpPr>
        <p:spPr/>
        <p:txBody>
          <a:bodyPr/>
          <a:lstStyle/>
          <a:p>
            <a:fld id="{A5C9B1DC-403D-444C-A9FC-5423C458261E}" type="slidenum">
              <a:rPr lang="tr-TR" smtClean="0"/>
              <a:t>‹#›</a:t>
            </a:fld>
            <a:endParaRPr lang="tr-TR"/>
          </a:p>
        </p:txBody>
      </p:sp>
    </p:spTree>
    <p:extLst>
      <p:ext uri="{BB962C8B-B14F-4D97-AF65-F5344CB8AC3E}">
        <p14:creationId xmlns:p14="http://schemas.microsoft.com/office/powerpoint/2010/main" val="2552389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FF3B3EF-80D8-A95B-DCF0-A4A39513BC8A}"/>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7F36E224-01AE-188C-4102-235B63DC5C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1FDC8337-DB8E-328E-8453-77260FC166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72B636B8-C603-7B93-8C09-3E80BC207FE8}"/>
              </a:ext>
            </a:extLst>
          </p:cNvPr>
          <p:cNvSpPr>
            <a:spLocks noGrp="1"/>
          </p:cNvSpPr>
          <p:nvPr>
            <p:ph type="dt" sz="half" idx="10"/>
          </p:nvPr>
        </p:nvSpPr>
        <p:spPr/>
        <p:txBody>
          <a:bodyPr/>
          <a:lstStyle/>
          <a:p>
            <a:fld id="{7993DC95-D50E-4AD7-A502-D4721728B4E1}" type="datetimeFigureOut">
              <a:rPr lang="tr-TR" smtClean="0"/>
              <a:t>5.02.2026</a:t>
            </a:fld>
            <a:endParaRPr lang="tr-TR"/>
          </a:p>
        </p:txBody>
      </p:sp>
      <p:sp>
        <p:nvSpPr>
          <p:cNvPr id="6" name="Alt Bilgi Yer Tutucusu 5">
            <a:extLst>
              <a:ext uri="{FF2B5EF4-FFF2-40B4-BE49-F238E27FC236}">
                <a16:creationId xmlns:a16="http://schemas.microsoft.com/office/drawing/2014/main" id="{221E0594-214E-226F-446F-D6A943E0BDB6}"/>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3F61F28D-AE71-CEBD-B6BA-DC3B6A2FF6A4}"/>
              </a:ext>
            </a:extLst>
          </p:cNvPr>
          <p:cNvSpPr>
            <a:spLocks noGrp="1"/>
          </p:cNvSpPr>
          <p:nvPr>
            <p:ph type="sldNum" sz="quarter" idx="12"/>
          </p:nvPr>
        </p:nvSpPr>
        <p:spPr/>
        <p:txBody>
          <a:bodyPr/>
          <a:lstStyle/>
          <a:p>
            <a:fld id="{A5C9B1DC-403D-444C-A9FC-5423C458261E}" type="slidenum">
              <a:rPr lang="tr-TR" smtClean="0"/>
              <a:t>‹#›</a:t>
            </a:fld>
            <a:endParaRPr lang="tr-TR"/>
          </a:p>
        </p:txBody>
      </p:sp>
    </p:spTree>
    <p:extLst>
      <p:ext uri="{BB962C8B-B14F-4D97-AF65-F5344CB8AC3E}">
        <p14:creationId xmlns:p14="http://schemas.microsoft.com/office/powerpoint/2010/main" val="2696564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3E54D61-92F7-F824-B2EF-2F359CCE8545}"/>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BCAE9F79-3F7F-7EEF-3A63-56197A841381}"/>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2FA72BB7-32D5-9170-B145-5F205F30898D}"/>
              </a:ext>
            </a:extLst>
          </p:cNvPr>
          <p:cNvSpPr>
            <a:spLocks noGrp="1"/>
          </p:cNvSpPr>
          <p:nvPr>
            <p:ph type="dt" sz="half" idx="10"/>
          </p:nvPr>
        </p:nvSpPr>
        <p:spPr/>
        <p:txBody>
          <a:bodyPr/>
          <a:lstStyle/>
          <a:p>
            <a:fld id="{7993DC95-D50E-4AD7-A502-D4721728B4E1}" type="datetimeFigureOut">
              <a:rPr lang="tr-TR" smtClean="0"/>
              <a:t>5.02.2026</a:t>
            </a:fld>
            <a:endParaRPr lang="tr-TR"/>
          </a:p>
        </p:txBody>
      </p:sp>
      <p:sp>
        <p:nvSpPr>
          <p:cNvPr id="5" name="Alt Bilgi Yer Tutucusu 4">
            <a:extLst>
              <a:ext uri="{FF2B5EF4-FFF2-40B4-BE49-F238E27FC236}">
                <a16:creationId xmlns:a16="http://schemas.microsoft.com/office/drawing/2014/main" id="{F296ADF9-5CC8-F260-350A-7D5A4CBBBAE0}"/>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BDB51FB8-5B13-0001-0ADE-02DBEC899E11}"/>
              </a:ext>
            </a:extLst>
          </p:cNvPr>
          <p:cNvSpPr>
            <a:spLocks noGrp="1"/>
          </p:cNvSpPr>
          <p:nvPr>
            <p:ph type="sldNum" sz="quarter" idx="12"/>
          </p:nvPr>
        </p:nvSpPr>
        <p:spPr/>
        <p:txBody>
          <a:bodyPr/>
          <a:lstStyle/>
          <a:p>
            <a:fld id="{A5C9B1DC-403D-444C-A9FC-5423C458261E}" type="slidenum">
              <a:rPr lang="tr-TR" smtClean="0"/>
              <a:t>‹#›</a:t>
            </a:fld>
            <a:endParaRPr lang="tr-TR"/>
          </a:p>
        </p:txBody>
      </p:sp>
    </p:spTree>
    <p:extLst>
      <p:ext uri="{BB962C8B-B14F-4D97-AF65-F5344CB8AC3E}">
        <p14:creationId xmlns:p14="http://schemas.microsoft.com/office/powerpoint/2010/main" val="4078993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63559C96-7CB0-F6D3-424C-C5A65942734E}"/>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59C2164B-27D5-8E4D-E1DA-007445FA96BB}"/>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9FB39A4C-489F-9707-C906-8CFF04A7A774}"/>
              </a:ext>
            </a:extLst>
          </p:cNvPr>
          <p:cNvSpPr>
            <a:spLocks noGrp="1"/>
          </p:cNvSpPr>
          <p:nvPr>
            <p:ph type="dt" sz="half" idx="10"/>
          </p:nvPr>
        </p:nvSpPr>
        <p:spPr/>
        <p:txBody>
          <a:bodyPr/>
          <a:lstStyle/>
          <a:p>
            <a:fld id="{7993DC95-D50E-4AD7-A502-D4721728B4E1}" type="datetimeFigureOut">
              <a:rPr lang="tr-TR" smtClean="0"/>
              <a:t>5.02.2026</a:t>
            </a:fld>
            <a:endParaRPr lang="tr-TR"/>
          </a:p>
        </p:txBody>
      </p:sp>
      <p:sp>
        <p:nvSpPr>
          <p:cNvPr id="5" name="Alt Bilgi Yer Tutucusu 4">
            <a:extLst>
              <a:ext uri="{FF2B5EF4-FFF2-40B4-BE49-F238E27FC236}">
                <a16:creationId xmlns:a16="http://schemas.microsoft.com/office/drawing/2014/main" id="{7C6AF850-76E4-CDF1-A2A4-E9C550DD46B3}"/>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87FF7385-C896-724C-AD1D-C96C55167406}"/>
              </a:ext>
            </a:extLst>
          </p:cNvPr>
          <p:cNvSpPr>
            <a:spLocks noGrp="1"/>
          </p:cNvSpPr>
          <p:nvPr>
            <p:ph type="sldNum" sz="quarter" idx="12"/>
          </p:nvPr>
        </p:nvSpPr>
        <p:spPr/>
        <p:txBody>
          <a:bodyPr/>
          <a:lstStyle/>
          <a:p>
            <a:fld id="{A5C9B1DC-403D-444C-A9FC-5423C458261E}" type="slidenum">
              <a:rPr lang="tr-TR" smtClean="0"/>
              <a:t>‹#›</a:t>
            </a:fld>
            <a:endParaRPr lang="tr-TR"/>
          </a:p>
        </p:txBody>
      </p:sp>
    </p:spTree>
    <p:extLst>
      <p:ext uri="{BB962C8B-B14F-4D97-AF65-F5344CB8AC3E}">
        <p14:creationId xmlns:p14="http://schemas.microsoft.com/office/powerpoint/2010/main" val="2920185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C8708046-D26C-CE3F-85A4-63AD7046EB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26DD4D64-76ED-94AC-37B8-05CB620066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2FB781A7-8553-8220-CBCB-EED447C41B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993DC95-D50E-4AD7-A502-D4721728B4E1}" type="datetimeFigureOut">
              <a:rPr lang="tr-TR" smtClean="0"/>
              <a:t>5.02.2026</a:t>
            </a:fld>
            <a:endParaRPr lang="tr-TR"/>
          </a:p>
        </p:txBody>
      </p:sp>
      <p:sp>
        <p:nvSpPr>
          <p:cNvPr id="5" name="Alt Bilgi Yer Tutucusu 4">
            <a:extLst>
              <a:ext uri="{FF2B5EF4-FFF2-40B4-BE49-F238E27FC236}">
                <a16:creationId xmlns:a16="http://schemas.microsoft.com/office/drawing/2014/main" id="{69FF2CF8-ADAB-C6A3-AF59-447F36DB3E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tr-TR"/>
          </a:p>
        </p:txBody>
      </p:sp>
      <p:sp>
        <p:nvSpPr>
          <p:cNvPr id="6" name="Slayt Numarası Yer Tutucusu 5">
            <a:extLst>
              <a:ext uri="{FF2B5EF4-FFF2-40B4-BE49-F238E27FC236}">
                <a16:creationId xmlns:a16="http://schemas.microsoft.com/office/drawing/2014/main" id="{856C3FC2-03BB-6255-97DB-66AE386582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5C9B1DC-403D-444C-A9FC-5423C458261E}" type="slidenum">
              <a:rPr lang="tr-TR" smtClean="0"/>
              <a:t>‹#›</a:t>
            </a:fld>
            <a:endParaRPr lang="tr-TR"/>
          </a:p>
        </p:txBody>
      </p:sp>
    </p:spTree>
    <p:extLst>
      <p:ext uri="{BB962C8B-B14F-4D97-AF65-F5344CB8AC3E}">
        <p14:creationId xmlns:p14="http://schemas.microsoft.com/office/powerpoint/2010/main" val="31145906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65D1143-62EE-668D-236E-F071DF925E42}"/>
              </a:ext>
            </a:extLst>
          </p:cNvPr>
          <p:cNvSpPr>
            <a:spLocks noGrp="1"/>
          </p:cNvSpPr>
          <p:nvPr>
            <p:ph type="ctrTitle"/>
          </p:nvPr>
        </p:nvSpPr>
        <p:spPr>
          <a:solidFill>
            <a:schemeClr val="accent4"/>
          </a:solidFill>
        </p:spPr>
        <p:txBody>
          <a:bodyPr/>
          <a:lstStyle/>
          <a:p>
            <a:r>
              <a:rPr lang="tr-TR" dirty="0"/>
              <a:t>Yetişkinler için Türkçe- C1</a:t>
            </a:r>
          </a:p>
        </p:txBody>
      </p:sp>
      <p:sp>
        <p:nvSpPr>
          <p:cNvPr id="3" name="Alt Başlık 2">
            <a:extLst>
              <a:ext uri="{FF2B5EF4-FFF2-40B4-BE49-F238E27FC236}">
                <a16:creationId xmlns:a16="http://schemas.microsoft.com/office/drawing/2014/main" id="{0E965078-21E9-E49A-F873-B1BBE6EC934D}"/>
              </a:ext>
            </a:extLst>
          </p:cNvPr>
          <p:cNvSpPr>
            <a:spLocks noGrp="1"/>
          </p:cNvSpPr>
          <p:nvPr>
            <p:ph type="subTitle" idx="1"/>
          </p:nvPr>
        </p:nvSpPr>
        <p:spPr/>
        <p:txBody>
          <a:bodyPr/>
          <a:lstStyle/>
          <a:p>
            <a:r>
              <a:rPr lang="tr-TR" dirty="0" err="1"/>
              <a:t>Example</a:t>
            </a:r>
            <a:r>
              <a:rPr lang="tr-TR" dirty="0"/>
              <a:t> </a:t>
            </a:r>
            <a:r>
              <a:rPr lang="tr-TR" dirty="0" err="1"/>
              <a:t>materials</a:t>
            </a:r>
            <a:endParaRPr lang="tr-TR" dirty="0"/>
          </a:p>
          <a:p>
            <a:pPr algn="just"/>
            <a:r>
              <a:rPr lang="tr-TR" dirty="0"/>
              <a:t>A- Akademik  B- Gezginler için  C- Hobi amaçlı</a:t>
            </a:r>
          </a:p>
        </p:txBody>
      </p:sp>
      <p:pic>
        <p:nvPicPr>
          <p:cNvPr id="7" name="Resim 6">
            <a:extLst>
              <a:ext uri="{FF2B5EF4-FFF2-40B4-BE49-F238E27FC236}">
                <a16:creationId xmlns:a16="http://schemas.microsoft.com/office/drawing/2014/main" id="{3A1DBD78-3E8E-4763-FBA5-D5DD3A621E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3914" y="4474029"/>
            <a:ext cx="2427515" cy="2057399"/>
          </a:xfrm>
          <a:prstGeom prst="rect">
            <a:avLst/>
          </a:prstGeom>
        </p:spPr>
      </p:pic>
    </p:spTree>
    <p:extLst>
      <p:ext uri="{BB962C8B-B14F-4D97-AF65-F5344CB8AC3E}">
        <p14:creationId xmlns:p14="http://schemas.microsoft.com/office/powerpoint/2010/main" val="2355188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8CFF31B6-C059-1832-1042-C17A82FF484C}"/>
              </a:ext>
            </a:extLst>
          </p:cNvPr>
          <p:cNvSpPr>
            <a:spLocks noGrp="1"/>
          </p:cNvSpPr>
          <p:nvPr>
            <p:ph idx="1"/>
          </p:nvPr>
        </p:nvSpPr>
        <p:spPr>
          <a:xfrm>
            <a:off x="304799" y="228599"/>
            <a:ext cx="11092543" cy="6215743"/>
          </a:xfrm>
          <a:solidFill>
            <a:schemeClr val="accent2"/>
          </a:solidFill>
        </p:spPr>
        <p:txBody>
          <a:bodyPr/>
          <a:lstStyle/>
          <a:p>
            <a:endParaRPr lang="tr-TR" dirty="0"/>
          </a:p>
          <a:p>
            <a:r>
              <a:rPr lang="tr-TR" dirty="0"/>
              <a:t>A- Akademik Türkçe Öğretimi-C1</a:t>
            </a:r>
          </a:p>
        </p:txBody>
      </p:sp>
    </p:spTree>
    <p:extLst>
      <p:ext uri="{BB962C8B-B14F-4D97-AF65-F5344CB8AC3E}">
        <p14:creationId xmlns:p14="http://schemas.microsoft.com/office/powerpoint/2010/main" val="56930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6E121271-84A1-D51E-160B-4F16ACBDEA38}"/>
              </a:ext>
            </a:extLst>
          </p:cNvPr>
          <p:cNvSpPr>
            <a:spLocks noGrp="1"/>
          </p:cNvSpPr>
          <p:nvPr>
            <p:ph idx="1"/>
          </p:nvPr>
        </p:nvSpPr>
        <p:spPr>
          <a:xfrm>
            <a:off x="640080" y="2872899"/>
            <a:ext cx="4243589" cy="3320668"/>
          </a:xfrm>
        </p:spPr>
        <p:txBody>
          <a:bodyPr>
            <a:normAutofit/>
          </a:bodyPr>
          <a:lstStyle/>
          <a:p>
            <a:endParaRPr lang="tr-TR" dirty="0">
              <a:solidFill>
                <a:schemeClr val="tx2"/>
              </a:solidFill>
            </a:endParaRPr>
          </a:p>
          <a:p>
            <a:r>
              <a:rPr lang="tr-TR">
                <a:solidFill>
                  <a:schemeClr val="tx2"/>
                </a:solidFill>
              </a:rPr>
              <a:t>Diş Doktorunun Hastanedeki Bir Günü</a:t>
            </a:r>
            <a:endParaRPr lang="tr-TR" dirty="0">
              <a:solidFill>
                <a:schemeClr val="tx2"/>
              </a:solidFill>
            </a:endParaRPr>
          </a:p>
        </p:txBody>
      </p:sp>
      <p:pic>
        <p:nvPicPr>
          <p:cNvPr id="5" name="Resim 4" descr="iç mekan, kişi, şahıs, giyim, tıbbi cihazlar içeren bir resim&#10;&#10;Yapay zeka tarafından oluşturulmuş içerik yanlış olabilir.">
            <a:extLst>
              <a:ext uri="{FF2B5EF4-FFF2-40B4-BE49-F238E27FC236}">
                <a16:creationId xmlns:a16="http://schemas.microsoft.com/office/drawing/2014/main" id="{D775630D-1C4E-89AD-61EA-50B3C40C784F}"/>
              </a:ext>
            </a:extLst>
          </p:cNvPr>
          <p:cNvPicPr>
            <a:picLocks noChangeAspect="1"/>
          </p:cNvPicPr>
          <p:nvPr/>
        </p:nvPicPr>
        <p:blipFill>
          <a:blip r:embed="rId2">
            <a:extLst>
              <a:ext uri="{28A0092B-C50C-407E-A947-70E740481C1C}">
                <a14:useLocalDpi xmlns:a14="http://schemas.microsoft.com/office/drawing/2010/main" val="0"/>
              </a:ext>
            </a:extLst>
          </a:blip>
          <a:srcRect r="-1" b="3345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2712114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1229751E-9A7C-CB70-D3E0-0D99D92016DA}"/>
              </a:ext>
            </a:extLst>
          </p:cNvPr>
          <p:cNvSpPr>
            <a:spLocks noGrp="1"/>
          </p:cNvSpPr>
          <p:nvPr>
            <p:ph idx="1"/>
          </p:nvPr>
        </p:nvSpPr>
        <p:spPr>
          <a:xfrm>
            <a:off x="272143" y="304800"/>
            <a:ext cx="11484428" cy="6302829"/>
          </a:xfrm>
        </p:spPr>
        <p:txBody>
          <a:bodyPr/>
          <a:lstStyle/>
          <a:p>
            <a:endParaRPr lang="tr-TR" dirty="0"/>
          </a:p>
          <a:p>
            <a:endParaRPr lang="tr-TR" dirty="0"/>
          </a:p>
          <a:p>
            <a:endParaRPr lang="tr-TR" dirty="0"/>
          </a:p>
          <a:p>
            <a:pPr algn="just"/>
            <a:r>
              <a:rPr lang="tr-TR" dirty="0"/>
              <a:t>Sabah saat yedide hastaneye gelen doktor, önce kısa bir toplantıya katılır. Bu toplantıda hemşireler ve diğer doktorlar, gece boyunca yaşanan gelişmeleri paylaşır. Ardından doktor, poliklinikte bekleyen hastaları görmeye başlar. Her hastanın ayrıntılı bir şekilde şikayetlerini dinler, gerekli muayeneleri yapar ve laboratuvar sonuçlarını değerlendirir.</a:t>
            </a:r>
          </a:p>
        </p:txBody>
      </p:sp>
    </p:spTree>
    <p:extLst>
      <p:ext uri="{BB962C8B-B14F-4D97-AF65-F5344CB8AC3E}">
        <p14:creationId xmlns:p14="http://schemas.microsoft.com/office/powerpoint/2010/main" val="29589144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4DB44341-14C9-6AB3-AC3E-52FA13DB8E09}"/>
              </a:ext>
            </a:extLst>
          </p:cNvPr>
          <p:cNvSpPr>
            <a:spLocks noGrp="1"/>
          </p:cNvSpPr>
          <p:nvPr>
            <p:ph idx="1"/>
          </p:nvPr>
        </p:nvSpPr>
        <p:spPr>
          <a:xfrm>
            <a:off x="838200" y="315686"/>
            <a:ext cx="10515600" cy="5861277"/>
          </a:xfrm>
        </p:spPr>
        <p:txBody>
          <a:bodyPr/>
          <a:lstStyle/>
          <a:p>
            <a:pPr algn="just"/>
            <a:r>
              <a:rPr lang="tr-TR" dirty="0"/>
              <a:t>Öğle saatlerinde doktor, ameliyathaneye geçer. Burada planlanmış bir cerrahi operasyonu yönetir. Operasyon sırasında ekip çalışmasının önemi ortaya çıkar: cerrah, anestezi uzmanı ve hemşireler uyum içinde </a:t>
            </a:r>
            <a:r>
              <a:rPr lang="tr-TR" dirty="0" err="1"/>
              <a:t>çalışır.Ameliyattan</a:t>
            </a:r>
            <a:r>
              <a:rPr lang="tr-TR" dirty="0"/>
              <a:t> sonra doktor, yoğun bakım ünitesinde kritik hastaları ziyaret eder. Hastaların durumunu değerlendirir, tedavi planlarını günceller ve ailelere bilgi verir. Bu süreçte hem tıbbi bilgi hem de empati büyük önem taşır.</a:t>
            </a:r>
          </a:p>
          <a:p>
            <a:endParaRPr lang="tr-TR" dirty="0"/>
          </a:p>
        </p:txBody>
      </p:sp>
    </p:spTree>
    <p:extLst>
      <p:ext uri="{BB962C8B-B14F-4D97-AF65-F5344CB8AC3E}">
        <p14:creationId xmlns:p14="http://schemas.microsoft.com/office/powerpoint/2010/main" val="26102832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B2311C52-AF0E-11FD-8B9B-A7EDA0119D32}"/>
              </a:ext>
            </a:extLst>
          </p:cNvPr>
          <p:cNvSpPr>
            <a:spLocks noGrp="1"/>
          </p:cNvSpPr>
          <p:nvPr>
            <p:ph idx="1"/>
          </p:nvPr>
        </p:nvSpPr>
        <p:spPr>
          <a:xfrm>
            <a:off x="250371" y="283029"/>
            <a:ext cx="11103429" cy="5893934"/>
          </a:xfrm>
        </p:spPr>
        <p:txBody>
          <a:bodyPr/>
          <a:lstStyle/>
          <a:p>
            <a:endParaRPr lang="tr-TR" dirty="0"/>
          </a:p>
          <a:p>
            <a:endParaRPr lang="tr-TR" dirty="0"/>
          </a:p>
          <a:p>
            <a:r>
              <a:rPr lang="tr-TR" dirty="0"/>
              <a:t>Akşamüstü doktor, öğrencilere ve asistanlara kısa bir ders verir. Onlara vaka örnekleri üzerinden klinik düşünme becerilerini geliştirmeyi öğretir. Günün sonunda ise idari belgeleri tamamlar, ertesi günün programını gözden geçirir ve hastaneden ayrılır.</a:t>
            </a:r>
          </a:p>
          <a:p>
            <a:endParaRPr lang="tr-TR" dirty="0"/>
          </a:p>
        </p:txBody>
      </p:sp>
    </p:spTree>
    <p:extLst>
      <p:ext uri="{BB962C8B-B14F-4D97-AF65-F5344CB8AC3E}">
        <p14:creationId xmlns:p14="http://schemas.microsoft.com/office/powerpoint/2010/main" val="24840505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BF6C2C34-C2C1-70C5-BF03-124035F32A1B}"/>
              </a:ext>
            </a:extLst>
          </p:cNvPr>
          <p:cNvSpPr>
            <a:spLocks noGrp="1"/>
          </p:cNvSpPr>
          <p:nvPr>
            <p:ph idx="1"/>
          </p:nvPr>
        </p:nvSpPr>
        <p:spPr>
          <a:xfrm>
            <a:off x="838200" y="250371"/>
            <a:ext cx="10515600" cy="5926592"/>
          </a:xfrm>
        </p:spPr>
        <p:txBody>
          <a:bodyPr/>
          <a:lstStyle/>
          <a:p>
            <a:endParaRPr lang="tr-TR" dirty="0"/>
          </a:p>
          <a:p>
            <a:endParaRPr lang="tr-TR" dirty="0"/>
          </a:p>
          <a:p>
            <a:r>
              <a:rPr lang="tr-TR" dirty="0"/>
              <a:t>Senin mesleğin nedir? </a:t>
            </a:r>
          </a:p>
          <a:p>
            <a:endParaRPr lang="tr-TR" dirty="0"/>
          </a:p>
          <a:p>
            <a:endParaRPr lang="tr-TR" dirty="0"/>
          </a:p>
          <a:p>
            <a:r>
              <a:rPr lang="tr-TR" dirty="0"/>
              <a:t>İşte veya okulda bir günün nasıl geçiyor?</a:t>
            </a:r>
          </a:p>
          <a:p>
            <a:endParaRPr lang="tr-TR" dirty="0"/>
          </a:p>
        </p:txBody>
      </p:sp>
    </p:spTree>
    <p:extLst>
      <p:ext uri="{BB962C8B-B14F-4D97-AF65-F5344CB8AC3E}">
        <p14:creationId xmlns:p14="http://schemas.microsoft.com/office/powerpoint/2010/main" val="1344511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5C64481-ADA6-B83D-B733-A49AD29F8D74}"/>
              </a:ext>
            </a:extLst>
          </p:cNvPr>
          <p:cNvSpPr>
            <a:spLocks noGrp="1"/>
          </p:cNvSpPr>
          <p:nvPr>
            <p:ph type="title"/>
          </p:nvPr>
        </p:nvSpPr>
        <p:spPr>
          <a:solidFill>
            <a:schemeClr val="accent2"/>
          </a:solidFill>
        </p:spPr>
        <p:txBody>
          <a:bodyPr/>
          <a:lstStyle/>
          <a:p>
            <a:r>
              <a:rPr lang="tr-TR" dirty="0"/>
              <a:t>B- Gezginler için Türkçe-C1</a:t>
            </a:r>
          </a:p>
        </p:txBody>
      </p:sp>
    </p:spTree>
    <p:extLst>
      <p:ext uri="{BB962C8B-B14F-4D97-AF65-F5344CB8AC3E}">
        <p14:creationId xmlns:p14="http://schemas.microsoft.com/office/powerpoint/2010/main" val="8962828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Resim 4" descr="dış mekan, su taşıtı, gemi, taşımak, nakletmek içeren bir resim">
            <a:extLst>
              <a:ext uri="{FF2B5EF4-FFF2-40B4-BE49-F238E27FC236}">
                <a16:creationId xmlns:a16="http://schemas.microsoft.com/office/drawing/2014/main" id="{E3977CA2-61F3-43C0-82BB-2C621E64A163}"/>
              </a:ext>
            </a:extLst>
          </p:cNvPr>
          <p:cNvPicPr>
            <a:picLocks noChangeAspect="1"/>
          </p:cNvPicPr>
          <p:nvPr/>
        </p:nvPicPr>
        <p:blipFill>
          <a:blip r:embed="rId2">
            <a:extLst>
              <a:ext uri="{28A0092B-C50C-407E-A947-70E740481C1C}">
                <a14:useLocalDpi xmlns:a14="http://schemas.microsoft.com/office/drawing/2010/main" val="0"/>
              </a:ext>
            </a:extLst>
          </a:blip>
          <a:srcRect l="5884" r="-1" b="-1"/>
          <a:stretch>
            <a:fillRect/>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İçerik Yer Tutucusu 2">
            <a:extLst>
              <a:ext uri="{FF2B5EF4-FFF2-40B4-BE49-F238E27FC236}">
                <a16:creationId xmlns:a16="http://schemas.microsoft.com/office/drawing/2014/main" id="{64F8E0B4-8CFB-B768-2565-9BF492A181BA}"/>
              </a:ext>
            </a:extLst>
          </p:cNvPr>
          <p:cNvSpPr>
            <a:spLocks noGrp="1"/>
          </p:cNvSpPr>
          <p:nvPr>
            <p:ph idx="1"/>
          </p:nvPr>
        </p:nvSpPr>
        <p:spPr>
          <a:xfrm>
            <a:off x="185058" y="337457"/>
            <a:ext cx="4475332" cy="5839506"/>
          </a:xfrm>
        </p:spPr>
        <p:txBody>
          <a:bodyPr>
            <a:normAutofit/>
          </a:bodyPr>
          <a:lstStyle/>
          <a:p>
            <a:endParaRPr lang="tr-TR" sz="2000" dirty="0"/>
          </a:p>
          <a:p>
            <a:r>
              <a:rPr lang="tr-TR" b="1" dirty="0"/>
              <a:t>Hasan, Kruvaziyer (</a:t>
            </a:r>
            <a:r>
              <a:rPr lang="tr-TR" b="1" dirty="0" err="1"/>
              <a:t>Cruise</a:t>
            </a:r>
            <a:r>
              <a:rPr lang="tr-TR" b="1" dirty="0"/>
              <a:t>) Gemisinde</a:t>
            </a:r>
          </a:p>
          <a:p>
            <a:endParaRPr lang="tr-TR" b="1" dirty="0"/>
          </a:p>
          <a:p>
            <a:endParaRPr lang="tr-TR" sz="2000" dirty="0"/>
          </a:p>
        </p:txBody>
      </p:sp>
    </p:spTree>
    <p:extLst>
      <p:ext uri="{BB962C8B-B14F-4D97-AF65-F5344CB8AC3E}">
        <p14:creationId xmlns:p14="http://schemas.microsoft.com/office/powerpoint/2010/main" val="3762884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F375A60A-CD97-D06D-EDFD-A2293B1FAC61}"/>
              </a:ext>
            </a:extLst>
          </p:cNvPr>
          <p:cNvSpPr>
            <a:spLocks noGrp="1"/>
          </p:cNvSpPr>
          <p:nvPr>
            <p:ph idx="1"/>
          </p:nvPr>
        </p:nvSpPr>
        <p:spPr>
          <a:xfrm>
            <a:off x="261257" y="413657"/>
            <a:ext cx="11092543" cy="5763306"/>
          </a:xfrm>
        </p:spPr>
        <p:txBody>
          <a:bodyPr/>
          <a:lstStyle/>
          <a:p>
            <a:endParaRPr lang="tr-TR" dirty="0"/>
          </a:p>
          <a:p>
            <a:pPr algn="just"/>
            <a:endParaRPr lang="tr-TR" dirty="0"/>
          </a:p>
          <a:p>
            <a:pPr algn="just"/>
            <a:r>
              <a:rPr lang="tr-TR" dirty="0"/>
              <a:t>Dün sabah, Girne Limanı’ndan ayrılan gemi, Akdeniz’in sakin sularında yavaşça ilerlemeye başladı. Gemi, hem yerli hem de yabancı gezginleri ağırlayan butik bir kruvaziyer; yolcularına tarih, doğa ve konforu bir arada sunuyor.</a:t>
            </a:r>
          </a:p>
        </p:txBody>
      </p:sp>
    </p:spTree>
    <p:extLst>
      <p:ext uri="{BB962C8B-B14F-4D97-AF65-F5344CB8AC3E}">
        <p14:creationId xmlns:p14="http://schemas.microsoft.com/office/powerpoint/2010/main" val="2373129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A3C2DB4A-4A8B-FC6E-DACD-8A5E5DCBFBE2}"/>
              </a:ext>
            </a:extLst>
          </p:cNvPr>
          <p:cNvSpPr>
            <a:spLocks noGrp="1"/>
          </p:cNvSpPr>
          <p:nvPr>
            <p:ph idx="1"/>
          </p:nvPr>
        </p:nvSpPr>
        <p:spPr>
          <a:xfrm>
            <a:off x="228600" y="381000"/>
            <a:ext cx="11125200" cy="5795963"/>
          </a:xfrm>
        </p:spPr>
        <p:txBody>
          <a:bodyPr/>
          <a:lstStyle/>
          <a:p>
            <a:endParaRPr lang="tr-TR" dirty="0"/>
          </a:p>
          <a:p>
            <a:pPr algn="just"/>
            <a:r>
              <a:rPr lang="tr-TR" dirty="0"/>
              <a:t>Kaptan Hasan Bey, yolculuğun başında kısa bir bilgilendirme yaptı. Rota, </a:t>
            </a:r>
            <a:r>
              <a:rPr lang="tr-TR" dirty="0" err="1"/>
              <a:t>Bellapais</a:t>
            </a:r>
            <a:r>
              <a:rPr lang="tr-TR" dirty="0"/>
              <a:t> Manastırı’nın denizden görünümüyle başlayacak, ardından </a:t>
            </a:r>
            <a:r>
              <a:rPr lang="tr-TR" dirty="0" err="1"/>
              <a:t>Altınkum</a:t>
            </a:r>
            <a:r>
              <a:rPr lang="tr-TR" dirty="0"/>
              <a:t> koyunda yüzme molası verilecekti. Gemideki rehber, yolculara Kıbrıs’ın denizcilik tarihinden bahsetti; Osmanlı döneminden kalma liman yapıları, korsan hikâyeleri ve bölgenin ticaret geçmişi ilgiyle dinlendi.</a:t>
            </a:r>
          </a:p>
        </p:txBody>
      </p:sp>
    </p:spTree>
    <p:extLst>
      <p:ext uri="{BB962C8B-B14F-4D97-AF65-F5344CB8AC3E}">
        <p14:creationId xmlns:p14="http://schemas.microsoft.com/office/powerpoint/2010/main" val="2935306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281186A6-5807-B383-BA2C-B92176B27DC5}"/>
              </a:ext>
            </a:extLst>
          </p:cNvPr>
          <p:cNvSpPr>
            <a:spLocks noGrp="1"/>
          </p:cNvSpPr>
          <p:nvPr>
            <p:ph idx="1"/>
          </p:nvPr>
        </p:nvSpPr>
        <p:spPr>
          <a:xfrm>
            <a:off x="283029" y="152400"/>
            <a:ext cx="11070771" cy="6024563"/>
          </a:xfrm>
        </p:spPr>
        <p:txBody>
          <a:bodyPr/>
          <a:lstStyle/>
          <a:p>
            <a:pPr algn="just"/>
            <a:endParaRPr lang="tr-TR" dirty="0"/>
          </a:p>
          <a:p>
            <a:pPr algn="just"/>
            <a:endParaRPr lang="tr-TR" dirty="0"/>
          </a:p>
          <a:p>
            <a:pPr algn="just"/>
            <a:r>
              <a:rPr lang="tr-TR" dirty="0"/>
              <a:t>Öğle saatlerinde, geminin açık güvertesinde yöresel mezeler ve deniz ürünleri servis edildi. Yolcular, hem manzaranın tadını çıkardı hem de birbirleriyle sohbet etti. Bir grup gezgin, Türkçede kullanılan denizcilik terimlerini öğrenmeye çalıştı: “iskele”, “sancak”, “demir atmak” gibi ifadeler, dilin kültürel yönünü keşfetmek isteyenler için oldukça ilgi </a:t>
            </a:r>
            <a:r>
              <a:rPr lang="tr-TR" dirty="0" err="1"/>
              <a:t>çekiciydi.Günün</a:t>
            </a:r>
            <a:r>
              <a:rPr lang="tr-TR" dirty="0"/>
              <a:t> sonunda, güneş batarken gemi Girne’ye geri döndü. Yolcular, hem doğayla hem de dille kurdukları bağ sayesinde unutulmaz bir deneyim yaşadıklarını belirttiler. Hasan </a:t>
            </a:r>
            <a:r>
              <a:rPr lang="tr-TR" dirty="0" err="1"/>
              <a:t>Kruz</a:t>
            </a:r>
            <a:r>
              <a:rPr lang="tr-TR" dirty="0"/>
              <a:t> Gemisi, sadece bir ulaşım aracı değil; aynı zamanda bir kültür köprüsüydü.</a:t>
            </a:r>
          </a:p>
        </p:txBody>
      </p:sp>
    </p:spTree>
    <p:extLst>
      <p:ext uri="{BB962C8B-B14F-4D97-AF65-F5344CB8AC3E}">
        <p14:creationId xmlns:p14="http://schemas.microsoft.com/office/powerpoint/2010/main" val="494593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E93A4238-5AF7-50B2-56FE-7401BAB974B8}"/>
              </a:ext>
            </a:extLst>
          </p:cNvPr>
          <p:cNvSpPr>
            <a:spLocks noGrp="1"/>
          </p:cNvSpPr>
          <p:nvPr>
            <p:ph idx="1"/>
          </p:nvPr>
        </p:nvSpPr>
        <p:spPr>
          <a:xfrm>
            <a:off x="250371" y="293914"/>
            <a:ext cx="11103429" cy="5987143"/>
          </a:xfrm>
        </p:spPr>
        <p:txBody>
          <a:bodyPr/>
          <a:lstStyle/>
          <a:p>
            <a:endParaRPr lang="tr-TR" dirty="0"/>
          </a:p>
          <a:p>
            <a:endParaRPr lang="tr-TR" dirty="0"/>
          </a:p>
          <a:p>
            <a:endParaRPr lang="tr-TR" dirty="0"/>
          </a:p>
          <a:p>
            <a:r>
              <a:rPr lang="tr-TR" dirty="0"/>
              <a:t>Geminin rotası nedir?</a:t>
            </a:r>
          </a:p>
          <a:p>
            <a:endParaRPr lang="tr-TR" dirty="0"/>
          </a:p>
          <a:p>
            <a:r>
              <a:rPr lang="tr-TR" dirty="0"/>
              <a:t>Gemide ne ikram edildi?</a:t>
            </a:r>
          </a:p>
          <a:p>
            <a:endParaRPr lang="tr-TR" dirty="0"/>
          </a:p>
          <a:p>
            <a:r>
              <a:rPr lang="tr-TR" dirty="0"/>
              <a:t>Yolcular nasıl vakit geçirdi?</a:t>
            </a:r>
          </a:p>
          <a:p>
            <a:endParaRPr lang="tr-TR" dirty="0"/>
          </a:p>
          <a:p>
            <a:endParaRPr lang="tr-TR" dirty="0"/>
          </a:p>
          <a:p>
            <a:endParaRPr lang="tr-TR" dirty="0"/>
          </a:p>
          <a:p>
            <a:endParaRPr lang="tr-TR" dirty="0"/>
          </a:p>
          <a:p>
            <a:endParaRPr lang="tr-TR" dirty="0"/>
          </a:p>
          <a:p>
            <a:endParaRPr lang="tr-TR" dirty="0"/>
          </a:p>
          <a:p>
            <a:endParaRPr lang="tr-TR" dirty="0"/>
          </a:p>
        </p:txBody>
      </p:sp>
    </p:spTree>
    <p:extLst>
      <p:ext uri="{BB962C8B-B14F-4D97-AF65-F5344CB8AC3E}">
        <p14:creationId xmlns:p14="http://schemas.microsoft.com/office/powerpoint/2010/main" val="2877935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CA30458-5CE5-0FA5-FDB2-A796AE4B0132}"/>
              </a:ext>
            </a:extLst>
          </p:cNvPr>
          <p:cNvSpPr>
            <a:spLocks noGrp="1"/>
          </p:cNvSpPr>
          <p:nvPr>
            <p:ph type="title"/>
          </p:nvPr>
        </p:nvSpPr>
        <p:spPr>
          <a:xfrm>
            <a:off x="424543" y="582839"/>
            <a:ext cx="10515600" cy="1325563"/>
          </a:xfrm>
          <a:solidFill>
            <a:schemeClr val="accent2"/>
          </a:solidFill>
        </p:spPr>
        <p:txBody>
          <a:bodyPr/>
          <a:lstStyle/>
          <a:p>
            <a:r>
              <a:rPr lang="tr-TR" dirty="0">
                <a:solidFill>
                  <a:schemeClr val="tx2"/>
                </a:solidFill>
              </a:rPr>
              <a:t>C. Hobi amaçlı Türkçe</a:t>
            </a:r>
          </a:p>
        </p:txBody>
      </p:sp>
    </p:spTree>
    <p:extLst>
      <p:ext uri="{BB962C8B-B14F-4D97-AF65-F5344CB8AC3E}">
        <p14:creationId xmlns:p14="http://schemas.microsoft.com/office/powerpoint/2010/main" val="12490522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Resim 4" descr="alet, ahşap, tahtadan, tahta, ahşap, iç mekan içeren bir resim">
            <a:extLst>
              <a:ext uri="{FF2B5EF4-FFF2-40B4-BE49-F238E27FC236}">
                <a16:creationId xmlns:a16="http://schemas.microsoft.com/office/drawing/2014/main" id="{80717BAC-752A-0F65-2101-BA70F7422247}"/>
              </a:ext>
            </a:extLst>
          </p:cNvPr>
          <p:cNvPicPr>
            <a:picLocks noChangeAspect="1"/>
          </p:cNvPicPr>
          <p:nvPr/>
        </p:nvPicPr>
        <p:blipFill>
          <a:blip r:embed="rId2">
            <a:extLst>
              <a:ext uri="{28A0092B-C50C-407E-A947-70E740481C1C}">
                <a14:useLocalDpi xmlns:a14="http://schemas.microsoft.com/office/drawing/2010/main" val="0"/>
              </a:ext>
            </a:extLst>
          </a:blip>
          <a:srcRect l="5884" r="-1" b="-1"/>
          <a:stretch>
            <a:fillRect/>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İçerik Yer Tutucusu 2">
            <a:extLst>
              <a:ext uri="{FF2B5EF4-FFF2-40B4-BE49-F238E27FC236}">
                <a16:creationId xmlns:a16="http://schemas.microsoft.com/office/drawing/2014/main" id="{41D6DC6C-4637-EB55-2DA4-12F2D29B163E}"/>
              </a:ext>
            </a:extLst>
          </p:cNvPr>
          <p:cNvSpPr>
            <a:spLocks noGrp="1"/>
          </p:cNvSpPr>
          <p:nvPr>
            <p:ph idx="1"/>
          </p:nvPr>
        </p:nvSpPr>
        <p:spPr>
          <a:xfrm>
            <a:off x="7531610" y="2434201"/>
            <a:ext cx="4170533" cy="3742762"/>
          </a:xfrm>
        </p:spPr>
        <p:txBody>
          <a:bodyPr>
            <a:normAutofit/>
          </a:bodyPr>
          <a:lstStyle/>
          <a:p>
            <a:endParaRPr lang="tr-TR" sz="2000" dirty="0"/>
          </a:p>
          <a:p>
            <a:r>
              <a:rPr lang="tr-TR" sz="3200" b="1" dirty="0"/>
              <a:t>Tavla Oynamak</a:t>
            </a:r>
          </a:p>
          <a:p>
            <a:endParaRPr lang="tr-TR" sz="2000" dirty="0"/>
          </a:p>
          <a:p>
            <a:endParaRPr lang="tr-TR" sz="2000" dirty="0"/>
          </a:p>
        </p:txBody>
      </p:sp>
    </p:spTree>
    <p:extLst>
      <p:ext uri="{BB962C8B-B14F-4D97-AF65-F5344CB8AC3E}">
        <p14:creationId xmlns:p14="http://schemas.microsoft.com/office/powerpoint/2010/main" val="13182722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250B6C43-3515-4D3E-B886-65738F30B829}"/>
              </a:ext>
            </a:extLst>
          </p:cNvPr>
          <p:cNvSpPr>
            <a:spLocks noGrp="1"/>
          </p:cNvSpPr>
          <p:nvPr>
            <p:ph idx="1"/>
          </p:nvPr>
        </p:nvSpPr>
        <p:spPr>
          <a:xfrm>
            <a:off x="838199" y="272142"/>
            <a:ext cx="11092543" cy="6193971"/>
          </a:xfrm>
        </p:spPr>
        <p:txBody>
          <a:bodyPr/>
          <a:lstStyle/>
          <a:p>
            <a:endParaRPr lang="tr-TR" dirty="0"/>
          </a:p>
          <a:p>
            <a:r>
              <a:rPr lang="tr-TR" b="1" dirty="0"/>
              <a:t>Tavla Oyunu</a:t>
            </a:r>
          </a:p>
          <a:p>
            <a:pPr algn="just"/>
            <a:endParaRPr lang="tr-TR" dirty="0"/>
          </a:p>
          <a:p>
            <a:pPr algn="just"/>
            <a:r>
              <a:rPr lang="tr-TR" dirty="0"/>
              <a:t>İ</a:t>
            </a:r>
            <a:r>
              <a:rPr lang="es-ES" dirty="0"/>
              <a:t>ki kişilik, zar ve pullarla oynanan, şans ile stratejiyi birleştiren masa oyunu.</a:t>
            </a:r>
            <a:r>
              <a:rPr lang="tr-TR" dirty="0"/>
              <a:t> </a:t>
            </a:r>
          </a:p>
          <a:p>
            <a:pPr algn="just"/>
            <a:r>
              <a:rPr lang="tr-TR" dirty="0"/>
              <a:t>Tavla, iki oyuncunun zar atarak pullarını belirli bir düzen içinde hareket ettirdiği ve rakibinden önce tüm pullarını “ev” bölgesinden dışarı çıkarmayı hedeflediği çok eski bir strateji oyunudur. Kökeni Türkler değil; Mezopotamya ve Pers uygarlıklarına kadar uzanır.</a:t>
            </a:r>
          </a:p>
        </p:txBody>
      </p:sp>
    </p:spTree>
    <p:extLst>
      <p:ext uri="{BB962C8B-B14F-4D97-AF65-F5344CB8AC3E}">
        <p14:creationId xmlns:p14="http://schemas.microsoft.com/office/powerpoint/2010/main" val="4027797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Resim 4" descr="kişi, şahıs, giyim, insan yüzü, iç mekan içeren bir resim&#10;&#10;Yapay zeka tarafından oluşturulmuş içerik yanlış olabilir.">
            <a:extLst>
              <a:ext uri="{FF2B5EF4-FFF2-40B4-BE49-F238E27FC236}">
                <a16:creationId xmlns:a16="http://schemas.microsoft.com/office/drawing/2014/main" id="{C213B43E-50E5-D093-572E-537C3DA52CBC}"/>
              </a:ext>
            </a:extLst>
          </p:cNvPr>
          <p:cNvPicPr>
            <a:picLocks noChangeAspect="1"/>
          </p:cNvPicPr>
          <p:nvPr/>
        </p:nvPicPr>
        <p:blipFill>
          <a:blip r:embed="rId2">
            <a:extLst>
              <a:ext uri="{28A0092B-C50C-407E-A947-70E740481C1C}">
                <a14:useLocalDpi xmlns:a14="http://schemas.microsoft.com/office/drawing/2010/main" val="0"/>
              </a:ext>
            </a:extLst>
          </a:blip>
          <a:srcRect l="4206" r="1676" b="-1"/>
          <a:stretch>
            <a:fillRect/>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İçerik Yer Tutucusu 2">
            <a:extLst>
              <a:ext uri="{FF2B5EF4-FFF2-40B4-BE49-F238E27FC236}">
                <a16:creationId xmlns:a16="http://schemas.microsoft.com/office/drawing/2014/main" id="{361DFD88-B219-F6FB-9F12-AF698CE8638B}"/>
              </a:ext>
            </a:extLst>
          </p:cNvPr>
          <p:cNvSpPr>
            <a:spLocks noGrp="1"/>
          </p:cNvSpPr>
          <p:nvPr>
            <p:ph idx="1"/>
          </p:nvPr>
        </p:nvSpPr>
        <p:spPr>
          <a:xfrm>
            <a:off x="337458" y="0"/>
            <a:ext cx="4322932" cy="6176963"/>
          </a:xfrm>
        </p:spPr>
        <p:txBody>
          <a:bodyPr>
            <a:normAutofit/>
          </a:bodyPr>
          <a:lstStyle/>
          <a:p>
            <a:endParaRPr lang="tr-TR" sz="2000" dirty="0"/>
          </a:p>
          <a:p>
            <a:endParaRPr lang="tr-TR" sz="2000" dirty="0"/>
          </a:p>
          <a:p>
            <a:endParaRPr lang="tr-TR" sz="2000" dirty="0"/>
          </a:p>
          <a:p>
            <a:endParaRPr lang="tr-TR" sz="2000" dirty="0"/>
          </a:p>
          <a:p>
            <a:r>
              <a:rPr lang="tr-TR" dirty="0"/>
              <a:t>Tavla, Anadolu ve Osmanlı kültüründe yaygınlaştı; kahvehanelerde “esnaf oyunu” olarak bilindi.</a:t>
            </a:r>
          </a:p>
        </p:txBody>
      </p:sp>
    </p:spTree>
    <p:extLst>
      <p:ext uri="{BB962C8B-B14F-4D97-AF65-F5344CB8AC3E}">
        <p14:creationId xmlns:p14="http://schemas.microsoft.com/office/powerpoint/2010/main" val="870803939"/>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914</TotalTime>
  <Words>489</Words>
  <Application>Microsoft Office PowerPoint</Application>
  <PresentationFormat>Geniş ekran</PresentationFormat>
  <Paragraphs>58</Paragraphs>
  <Slides>17</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17</vt:i4>
      </vt:variant>
    </vt:vector>
  </HeadingPairs>
  <TitlesOfParts>
    <vt:vector size="21" baseType="lpstr">
      <vt:lpstr>Aptos</vt:lpstr>
      <vt:lpstr>Aptos Display</vt:lpstr>
      <vt:lpstr>Arial</vt:lpstr>
      <vt:lpstr>Office Teması</vt:lpstr>
      <vt:lpstr>Yetişkinler için Türkçe- C1</vt:lpstr>
      <vt:lpstr>PowerPoint Sunusu</vt:lpstr>
      <vt:lpstr>PowerPoint Sunusu</vt:lpstr>
      <vt:lpstr>PowerPoint Sunusu</vt:lpstr>
      <vt:lpstr>PowerPoint Sunusu</vt:lpstr>
      <vt:lpstr>PowerPoint Sunusu</vt:lpstr>
      <vt:lpstr>PowerPoint Sunusu</vt:lpstr>
      <vt:lpstr>B- Gezginler için Türkçe-C1</vt:lpstr>
      <vt:lpstr>PowerPoint Sunusu</vt:lpstr>
      <vt:lpstr>PowerPoint Sunusu</vt:lpstr>
      <vt:lpstr>PowerPoint Sunusu</vt:lpstr>
      <vt:lpstr>PowerPoint Sunusu</vt:lpstr>
      <vt:lpstr>PowerPoint Sunusu</vt:lpstr>
      <vt:lpstr>C. Hobi amaçlı Türkçe</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Fatih Yalıner</dc:creator>
  <cp:lastModifiedBy>Fatih Yalıner</cp:lastModifiedBy>
  <cp:revision>1</cp:revision>
  <dcterms:created xsi:type="dcterms:W3CDTF">2026-02-04T16:56:11Z</dcterms:created>
  <dcterms:modified xsi:type="dcterms:W3CDTF">2026-02-05T08:12:12Z</dcterms:modified>
</cp:coreProperties>
</file>