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3" r:id="rId9"/>
    <p:sldId id="265" r:id="rId10"/>
    <p:sldId id="266" r:id="rId11"/>
    <p:sldId id="267" r:id="rId12"/>
    <p:sldId id="268" r:id="rId13"/>
    <p:sldId id="269" r:id="rId14"/>
    <p:sldId id="270" r:id="rId15"/>
    <p:sldId id="271" r:id="rId16"/>
  </p:sldIdLst>
  <p:sldSz cx="12192000" cy="6858000"/>
  <p:notesSz cx="6858000" cy="9144000"/>
  <p:defaultText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4660"/>
  </p:normalViewPr>
  <p:slideViewPr>
    <p:cSldViewPr snapToGrid="0">
      <p:cViewPr varScale="1">
        <p:scale>
          <a:sx n="70" d="100"/>
          <a:sy n="70" d="100"/>
        </p:scale>
        <p:origin x="1166" y="2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Başlık Slaydı">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27466512-47D4-8E1C-E4FB-2E3C2B3E2CAC}"/>
              </a:ext>
            </a:extLst>
          </p:cNvPr>
          <p:cNvSpPr>
            <a:spLocks noGrp="1"/>
          </p:cNvSpPr>
          <p:nvPr>
            <p:ph type="ctrTitle"/>
          </p:nvPr>
        </p:nvSpPr>
        <p:spPr>
          <a:xfrm>
            <a:off x="1524000" y="1122363"/>
            <a:ext cx="9144000" cy="2387600"/>
          </a:xfrm>
        </p:spPr>
        <p:txBody>
          <a:bodyPr anchor="b"/>
          <a:lstStyle>
            <a:lvl1pPr algn="ctr">
              <a:defRPr sz="6000"/>
            </a:lvl1pPr>
          </a:lstStyle>
          <a:p>
            <a:r>
              <a:rPr lang="tr-TR"/>
              <a:t>Asıl başlık stilini düzenlemek için tıklayın</a:t>
            </a:r>
          </a:p>
        </p:txBody>
      </p:sp>
      <p:sp>
        <p:nvSpPr>
          <p:cNvPr id="3" name="Alt Başlık 2">
            <a:extLst>
              <a:ext uri="{FF2B5EF4-FFF2-40B4-BE49-F238E27FC236}">
                <a16:creationId xmlns:a16="http://schemas.microsoft.com/office/drawing/2014/main" id="{F523ADAB-F5EA-8C3A-1A99-87B955E61967}"/>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tr-TR"/>
              <a:t>Asıl alt başlık stilini düzenlemek için tıklayın</a:t>
            </a:r>
          </a:p>
        </p:txBody>
      </p:sp>
      <p:sp>
        <p:nvSpPr>
          <p:cNvPr id="4" name="Veri Yer Tutucusu 3">
            <a:extLst>
              <a:ext uri="{FF2B5EF4-FFF2-40B4-BE49-F238E27FC236}">
                <a16:creationId xmlns:a16="http://schemas.microsoft.com/office/drawing/2014/main" id="{8CD506A9-15AD-D26C-1BB2-D993193E9CB3}"/>
              </a:ext>
            </a:extLst>
          </p:cNvPr>
          <p:cNvSpPr>
            <a:spLocks noGrp="1"/>
          </p:cNvSpPr>
          <p:nvPr>
            <p:ph type="dt" sz="half" idx="10"/>
          </p:nvPr>
        </p:nvSpPr>
        <p:spPr/>
        <p:txBody>
          <a:bodyPr/>
          <a:lstStyle/>
          <a:p>
            <a:fld id="{68ED341B-108E-409C-BA72-F4F2B1D7272E}" type="datetimeFigureOut">
              <a:rPr lang="tr-TR" smtClean="0"/>
              <a:t>6.02.2026</a:t>
            </a:fld>
            <a:endParaRPr lang="tr-TR"/>
          </a:p>
        </p:txBody>
      </p:sp>
      <p:sp>
        <p:nvSpPr>
          <p:cNvPr id="5" name="Alt Bilgi Yer Tutucusu 4">
            <a:extLst>
              <a:ext uri="{FF2B5EF4-FFF2-40B4-BE49-F238E27FC236}">
                <a16:creationId xmlns:a16="http://schemas.microsoft.com/office/drawing/2014/main" id="{7C6F7C43-336A-219A-51CA-25AEC8AE7CF7}"/>
              </a:ext>
            </a:extLst>
          </p:cNvPr>
          <p:cNvSpPr>
            <a:spLocks noGrp="1"/>
          </p:cNvSpPr>
          <p:nvPr>
            <p:ph type="ftr" sz="quarter" idx="11"/>
          </p:nvPr>
        </p:nvSpPr>
        <p:spPr/>
        <p:txBody>
          <a:bodyPr/>
          <a:lstStyle/>
          <a:p>
            <a:endParaRPr lang="tr-TR"/>
          </a:p>
        </p:txBody>
      </p:sp>
      <p:sp>
        <p:nvSpPr>
          <p:cNvPr id="6" name="Slayt Numarası Yer Tutucusu 5">
            <a:extLst>
              <a:ext uri="{FF2B5EF4-FFF2-40B4-BE49-F238E27FC236}">
                <a16:creationId xmlns:a16="http://schemas.microsoft.com/office/drawing/2014/main" id="{BB9CF1F6-11BE-3658-8B31-0E38BB95A917}"/>
              </a:ext>
            </a:extLst>
          </p:cNvPr>
          <p:cNvSpPr>
            <a:spLocks noGrp="1"/>
          </p:cNvSpPr>
          <p:nvPr>
            <p:ph type="sldNum" sz="quarter" idx="12"/>
          </p:nvPr>
        </p:nvSpPr>
        <p:spPr/>
        <p:txBody>
          <a:bodyPr/>
          <a:lstStyle/>
          <a:p>
            <a:fld id="{F4796ACB-CAC0-40A9-81D3-68FBD7DE5C40}" type="slidenum">
              <a:rPr lang="tr-TR" smtClean="0"/>
              <a:t>‹#›</a:t>
            </a:fld>
            <a:endParaRPr lang="tr-TR"/>
          </a:p>
        </p:txBody>
      </p:sp>
    </p:spTree>
    <p:extLst>
      <p:ext uri="{BB962C8B-B14F-4D97-AF65-F5344CB8AC3E}">
        <p14:creationId xmlns:p14="http://schemas.microsoft.com/office/powerpoint/2010/main" val="299512989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Başlık ve İçerik">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590EEABC-A4BB-C2B4-7448-BDFE44D112CB}"/>
              </a:ext>
            </a:extLst>
          </p:cNvPr>
          <p:cNvSpPr>
            <a:spLocks noGrp="1"/>
          </p:cNvSpPr>
          <p:nvPr>
            <p:ph type="title"/>
          </p:nvPr>
        </p:nvSpPr>
        <p:spPr/>
        <p:txBody>
          <a:bodyPr/>
          <a:lstStyle/>
          <a:p>
            <a:r>
              <a:rPr lang="tr-TR"/>
              <a:t>Asıl başlık stilini düzenlemek için tıklayın</a:t>
            </a:r>
          </a:p>
        </p:txBody>
      </p:sp>
      <p:sp>
        <p:nvSpPr>
          <p:cNvPr id="3" name="İçerik Yer Tutucusu 2">
            <a:extLst>
              <a:ext uri="{FF2B5EF4-FFF2-40B4-BE49-F238E27FC236}">
                <a16:creationId xmlns:a16="http://schemas.microsoft.com/office/drawing/2014/main" id="{1EF3EB3F-79DD-6942-74BD-9B2E53B91A71}"/>
              </a:ext>
            </a:extLst>
          </p:cNvPr>
          <p:cNvSpPr>
            <a:spLocks noGrp="1"/>
          </p:cNvSpPr>
          <p:nvPr>
            <p:ph idx="1"/>
          </p:nvPr>
        </p:nvSpPr>
        <p:spPr/>
        <p:txBody>
          <a:bodyPr/>
          <a:lstStyle/>
          <a:p>
            <a:pPr lvl="0"/>
            <a:r>
              <a:rPr lang="tr-TR"/>
              <a:t>Asıl metin stillerini düzenlemek için tıklayın</a:t>
            </a:r>
          </a:p>
          <a:p>
            <a:pPr lvl="1"/>
            <a:r>
              <a:rPr lang="tr-TR"/>
              <a:t>İkinci düzey</a:t>
            </a:r>
          </a:p>
          <a:p>
            <a:pPr lvl="2"/>
            <a:r>
              <a:rPr lang="tr-TR"/>
              <a:t>Üçüncü düzey</a:t>
            </a:r>
          </a:p>
          <a:p>
            <a:pPr lvl="3"/>
            <a:r>
              <a:rPr lang="tr-TR"/>
              <a:t>Dördüncü düzey</a:t>
            </a:r>
          </a:p>
          <a:p>
            <a:pPr lvl="4"/>
            <a:r>
              <a:rPr lang="tr-TR"/>
              <a:t>Beşinci düzey</a:t>
            </a:r>
          </a:p>
        </p:txBody>
      </p:sp>
      <p:sp>
        <p:nvSpPr>
          <p:cNvPr id="4" name="Veri Yer Tutucusu 3">
            <a:extLst>
              <a:ext uri="{FF2B5EF4-FFF2-40B4-BE49-F238E27FC236}">
                <a16:creationId xmlns:a16="http://schemas.microsoft.com/office/drawing/2014/main" id="{EB38B8F9-901D-BC98-0E0E-39962ED40BE1}"/>
              </a:ext>
            </a:extLst>
          </p:cNvPr>
          <p:cNvSpPr>
            <a:spLocks noGrp="1"/>
          </p:cNvSpPr>
          <p:nvPr>
            <p:ph type="dt" sz="half" idx="10"/>
          </p:nvPr>
        </p:nvSpPr>
        <p:spPr/>
        <p:txBody>
          <a:bodyPr/>
          <a:lstStyle/>
          <a:p>
            <a:fld id="{68ED341B-108E-409C-BA72-F4F2B1D7272E}" type="datetimeFigureOut">
              <a:rPr lang="tr-TR" smtClean="0"/>
              <a:t>6.02.2026</a:t>
            </a:fld>
            <a:endParaRPr lang="tr-TR"/>
          </a:p>
        </p:txBody>
      </p:sp>
      <p:sp>
        <p:nvSpPr>
          <p:cNvPr id="5" name="Alt Bilgi Yer Tutucusu 4">
            <a:extLst>
              <a:ext uri="{FF2B5EF4-FFF2-40B4-BE49-F238E27FC236}">
                <a16:creationId xmlns:a16="http://schemas.microsoft.com/office/drawing/2014/main" id="{8AEA6A8F-0A8E-9654-5349-07BB6979B9E9}"/>
              </a:ext>
            </a:extLst>
          </p:cNvPr>
          <p:cNvSpPr>
            <a:spLocks noGrp="1"/>
          </p:cNvSpPr>
          <p:nvPr>
            <p:ph type="ftr" sz="quarter" idx="11"/>
          </p:nvPr>
        </p:nvSpPr>
        <p:spPr/>
        <p:txBody>
          <a:bodyPr/>
          <a:lstStyle/>
          <a:p>
            <a:endParaRPr lang="tr-TR"/>
          </a:p>
        </p:txBody>
      </p:sp>
      <p:sp>
        <p:nvSpPr>
          <p:cNvPr id="6" name="Slayt Numarası Yer Tutucusu 5">
            <a:extLst>
              <a:ext uri="{FF2B5EF4-FFF2-40B4-BE49-F238E27FC236}">
                <a16:creationId xmlns:a16="http://schemas.microsoft.com/office/drawing/2014/main" id="{2BB720C8-8D18-A693-1C2B-0076260E9F42}"/>
              </a:ext>
            </a:extLst>
          </p:cNvPr>
          <p:cNvSpPr>
            <a:spLocks noGrp="1"/>
          </p:cNvSpPr>
          <p:nvPr>
            <p:ph type="sldNum" sz="quarter" idx="12"/>
          </p:nvPr>
        </p:nvSpPr>
        <p:spPr/>
        <p:txBody>
          <a:bodyPr/>
          <a:lstStyle/>
          <a:p>
            <a:fld id="{F4796ACB-CAC0-40A9-81D3-68FBD7DE5C40}" type="slidenum">
              <a:rPr lang="tr-TR" smtClean="0"/>
              <a:t>‹#›</a:t>
            </a:fld>
            <a:endParaRPr lang="tr-TR"/>
          </a:p>
        </p:txBody>
      </p:sp>
    </p:spTree>
    <p:extLst>
      <p:ext uri="{BB962C8B-B14F-4D97-AF65-F5344CB8AC3E}">
        <p14:creationId xmlns:p14="http://schemas.microsoft.com/office/powerpoint/2010/main" val="172107612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Bölüm Üst Bilgisi">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185E4DDE-FD13-F794-A0F5-E286D8668EB4}"/>
              </a:ext>
            </a:extLst>
          </p:cNvPr>
          <p:cNvSpPr>
            <a:spLocks noGrp="1"/>
          </p:cNvSpPr>
          <p:nvPr>
            <p:ph type="title"/>
          </p:nvPr>
        </p:nvSpPr>
        <p:spPr>
          <a:xfrm>
            <a:off x="831850" y="1709738"/>
            <a:ext cx="10515600" cy="2852737"/>
          </a:xfrm>
        </p:spPr>
        <p:txBody>
          <a:bodyPr anchor="b"/>
          <a:lstStyle>
            <a:lvl1pPr>
              <a:defRPr sz="6000"/>
            </a:lvl1pPr>
          </a:lstStyle>
          <a:p>
            <a:r>
              <a:rPr lang="tr-TR"/>
              <a:t>Asıl başlık stilini düzenlemek için tıklayın</a:t>
            </a:r>
          </a:p>
        </p:txBody>
      </p:sp>
      <p:sp>
        <p:nvSpPr>
          <p:cNvPr id="3" name="Metin Yer Tutucusu 2">
            <a:extLst>
              <a:ext uri="{FF2B5EF4-FFF2-40B4-BE49-F238E27FC236}">
                <a16:creationId xmlns:a16="http://schemas.microsoft.com/office/drawing/2014/main" id="{8C3CCA24-7A88-0A5A-6621-9D8AF256B865}"/>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tr-TR"/>
              <a:t>Asıl metin stillerini düzenlemek için tıklayın</a:t>
            </a:r>
          </a:p>
        </p:txBody>
      </p:sp>
      <p:sp>
        <p:nvSpPr>
          <p:cNvPr id="4" name="Veri Yer Tutucusu 3">
            <a:extLst>
              <a:ext uri="{FF2B5EF4-FFF2-40B4-BE49-F238E27FC236}">
                <a16:creationId xmlns:a16="http://schemas.microsoft.com/office/drawing/2014/main" id="{A2EC7247-F912-CDF6-1542-E9E00E12CA02}"/>
              </a:ext>
            </a:extLst>
          </p:cNvPr>
          <p:cNvSpPr>
            <a:spLocks noGrp="1"/>
          </p:cNvSpPr>
          <p:nvPr>
            <p:ph type="dt" sz="half" idx="10"/>
          </p:nvPr>
        </p:nvSpPr>
        <p:spPr/>
        <p:txBody>
          <a:bodyPr/>
          <a:lstStyle/>
          <a:p>
            <a:fld id="{68ED341B-108E-409C-BA72-F4F2B1D7272E}" type="datetimeFigureOut">
              <a:rPr lang="tr-TR" smtClean="0"/>
              <a:t>6.02.2026</a:t>
            </a:fld>
            <a:endParaRPr lang="tr-TR"/>
          </a:p>
        </p:txBody>
      </p:sp>
      <p:sp>
        <p:nvSpPr>
          <p:cNvPr id="5" name="Alt Bilgi Yer Tutucusu 4">
            <a:extLst>
              <a:ext uri="{FF2B5EF4-FFF2-40B4-BE49-F238E27FC236}">
                <a16:creationId xmlns:a16="http://schemas.microsoft.com/office/drawing/2014/main" id="{137A5EEE-C5BE-4C80-56F8-EA253C9B3A42}"/>
              </a:ext>
            </a:extLst>
          </p:cNvPr>
          <p:cNvSpPr>
            <a:spLocks noGrp="1"/>
          </p:cNvSpPr>
          <p:nvPr>
            <p:ph type="ftr" sz="quarter" idx="11"/>
          </p:nvPr>
        </p:nvSpPr>
        <p:spPr/>
        <p:txBody>
          <a:bodyPr/>
          <a:lstStyle/>
          <a:p>
            <a:endParaRPr lang="tr-TR"/>
          </a:p>
        </p:txBody>
      </p:sp>
      <p:sp>
        <p:nvSpPr>
          <p:cNvPr id="6" name="Slayt Numarası Yer Tutucusu 5">
            <a:extLst>
              <a:ext uri="{FF2B5EF4-FFF2-40B4-BE49-F238E27FC236}">
                <a16:creationId xmlns:a16="http://schemas.microsoft.com/office/drawing/2014/main" id="{B560117D-28AD-D6F1-7AC2-DC525E304A86}"/>
              </a:ext>
            </a:extLst>
          </p:cNvPr>
          <p:cNvSpPr>
            <a:spLocks noGrp="1"/>
          </p:cNvSpPr>
          <p:nvPr>
            <p:ph type="sldNum" sz="quarter" idx="12"/>
          </p:nvPr>
        </p:nvSpPr>
        <p:spPr/>
        <p:txBody>
          <a:bodyPr/>
          <a:lstStyle/>
          <a:p>
            <a:fld id="{F4796ACB-CAC0-40A9-81D3-68FBD7DE5C40}" type="slidenum">
              <a:rPr lang="tr-TR" smtClean="0"/>
              <a:t>‹#›</a:t>
            </a:fld>
            <a:endParaRPr lang="tr-TR"/>
          </a:p>
        </p:txBody>
      </p:sp>
    </p:spTree>
    <p:extLst>
      <p:ext uri="{BB962C8B-B14F-4D97-AF65-F5344CB8AC3E}">
        <p14:creationId xmlns:p14="http://schemas.microsoft.com/office/powerpoint/2010/main" val="359371150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İki İçerik">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8620FB38-A83F-8A21-1E06-2C1B7F0D40BF}"/>
              </a:ext>
            </a:extLst>
          </p:cNvPr>
          <p:cNvSpPr>
            <a:spLocks noGrp="1"/>
          </p:cNvSpPr>
          <p:nvPr>
            <p:ph type="title"/>
          </p:nvPr>
        </p:nvSpPr>
        <p:spPr/>
        <p:txBody>
          <a:bodyPr/>
          <a:lstStyle/>
          <a:p>
            <a:r>
              <a:rPr lang="tr-TR"/>
              <a:t>Asıl başlık stilini düzenlemek için tıklayın</a:t>
            </a:r>
          </a:p>
        </p:txBody>
      </p:sp>
      <p:sp>
        <p:nvSpPr>
          <p:cNvPr id="3" name="İçerik Yer Tutucusu 2">
            <a:extLst>
              <a:ext uri="{FF2B5EF4-FFF2-40B4-BE49-F238E27FC236}">
                <a16:creationId xmlns:a16="http://schemas.microsoft.com/office/drawing/2014/main" id="{FE54445E-CA9F-85DB-C39A-D63F223C01AD}"/>
              </a:ext>
            </a:extLst>
          </p:cNvPr>
          <p:cNvSpPr>
            <a:spLocks noGrp="1"/>
          </p:cNvSpPr>
          <p:nvPr>
            <p:ph sz="half" idx="1"/>
          </p:nvPr>
        </p:nvSpPr>
        <p:spPr>
          <a:xfrm>
            <a:off x="838200" y="1825625"/>
            <a:ext cx="5181600" cy="4351338"/>
          </a:xfrm>
        </p:spPr>
        <p:txBody>
          <a:bodyPr/>
          <a:lstStyle/>
          <a:p>
            <a:pPr lvl="0"/>
            <a:r>
              <a:rPr lang="tr-TR"/>
              <a:t>Asıl metin stillerini düzenlemek için tıklayın</a:t>
            </a:r>
          </a:p>
          <a:p>
            <a:pPr lvl="1"/>
            <a:r>
              <a:rPr lang="tr-TR"/>
              <a:t>İkinci düzey</a:t>
            </a:r>
          </a:p>
          <a:p>
            <a:pPr lvl="2"/>
            <a:r>
              <a:rPr lang="tr-TR"/>
              <a:t>Üçüncü düzey</a:t>
            </a:r>
          </a:p>
          <a:p>
            <a:pPr lvl="3"/>
            <a:r>
              <a:rPr lang="tr-TR"/>
              <a:t>Dördüncü düzey</a:t>
            </a:r>
          </a:p>
          <a:p>
            <a:pPr lvl="4"/>
            <a:r>
              <a:rPr lang="tr-TR"/>
              <a:t>Beşinci düzey</a:t>
            </a:r>
          </a:p>
        </p:txBody>
      </p:sp>
      <p:sp>
        <p:nvSpPr>
          <p:cNvPr id="4" name="İçerik Yer Tutucusu 3">
            <a:extLst>
              <a:ext uri="{FF2B5EF4-FFF2-40B4-BE49-F238E27FC236}">
                <a16:creationId xmlns:a16="http://schemas.microsoft.com/office/drawing/2014/main" id="{16E96CD1-04E8-5B31-2EBD-9F8047448C2E}"/>
              </a:ext>
            </a:extLst>
          </p:cNvPr>
          <p:cNvSpPr>
            <a:spLocks noGrp="1"/>
          </p:cNvSpPr>
          <p:nvPr>
            <p:ph sz="half" idx="2"/>
          </p:nvPr>
        </p:nvSpPr>
        <p:spPr>
          <a:xfrm>
            <a:off x="6172200" y="1825625"/>
            <a:ext cx="5181600" cy="4351338"/>
          </a:xfrm>
        </p:spPr>
        <p:txBody>
          <a:bodyPr/>
          <a:lstStyle/>
          <a:p>
            <a:pPr lvl="0"/>
            <a:r>
              <a:rPr lang="tr-TR"/>
              <a:t>Asıl metin stillerini düzenlemek için tıklayın</a:t>
            </a:r>
          </a:p>
          <a:p>
            <a:pPr lvl="1"/>
            <a:r>
              <a:rPr lang="tr-TR"/>
              <a:t>İkinci düzey</a:t>
            </a:r>
          </a:p>
          <a:p>
            <a:pPr lvl="2"/>
            <a:r>
              <a:rPr lang="tr-TR"/>
              <a:t>Üçüncü düzey</a:t>
            </a:r>
          </a:p>
          <a:p>
            <a:pPr lvl="3"/>
            <a:r>
              <a:rPr lang="tr-TR"/>
              <a:t>Dördüncü düzey</a:t>
            </a:r>
          </a:p>
          <a:p>
            <a:pPr lvl="4"/>
            <a:r>
              <a:rPr lang="tr-TR"/>
              <a:t>Beşinci düzey</a:t>
            </a:r>
          </a:p>
        </p:txBody>
      </p:sp>
      <p:sp>
        <p:nvSpPr>
          <p:cNvPr id="5" name="Veri Yer Tutucusu 4">
            <a:extLst>
              <a:ext uri="{FF2B5EF4-FFF2-40B4-BE49-F238E27FC236}">
                <a16:creationId xmlns:a16="http://schemas.microsoft.com/office/drawing/2014/main" id="{4C591E24-616C-E7BD-932B-71F194BF61D0}"/>
              </a:ext>
            </a:extLst>
          </p:cNvPr>
          <p:cNvSpPr>
            <a:spLocks noGrp="1"/>
          </p:cNvSpPr>
          <p:nvPr>
            <p:ph type="dt" sz="half" idx="10"/>
          </p:nvPr>
        </p:nvSpPr>
        <p:spPr/>
        <p:txBody>
          <a:bodyPr/>
          <a:lstStyle/>
          <a:p>
            <a:fld id="{68ED341B-108E-409C-BA72-F4F2B1D7272E}" type="datetimeFigureOut">
              <a:rPr lang="tr-TR" smtClean="0"/>
              <a:t>6.02.2026</a:t>
            </a:fld>
            <a:endParaRPr lang="tr-TR"/>
          </a:p>
        </p:txBody>
      </p:sp>
      <p:sp>
        <p:nvSpPr>
          <p:cNvPr id="6" name="Alt Bilgi Yer Tutucusu 5">
            <a:extLst>
              <a:ext uri="{FF2B5EF4-FFF2-40B4-BE49-F238E27FC236}">
                <a16:creationId xmlns:a16="http://schemas.microsoft.com/office/drawing/2014/main" id="{441930B8-193C-FF85-536A-99ADCB169EF7}"/>
              </a:ext>
            </a:extLst>
          </p:cNvPr>
          <p:cNvSpPr>
            <a:spLocks noGrp="1"/>
          </p:cNvSpPr>
          <p:nvPr>
            <p:ph type="ftr" sz="quarter" idx="11"/>
          </p:nvPr>
        </p:nvSpPr>
        <p:spPr/>
        <p:txBody>
          <a:bodyPr/>
          <a:lstStyle/>
          <a:p>
            <a:endParaRPr lang="tr-TR"/>
          </a:p>
        </p:txBody>
      </p:sp>
      <p:sp>
        <p:nvSpPr>
          <p:cNvPr id="7" name="Slayt Numarası Yer Tutucusu 6">
            <a:extLst>
              <a:ext uri="{FF2B5EF4-FFF2-40B4-BE49-F238E27FC236}">
                <a16:creationId xmlns:a16="http://schemas.microsoft.com/office/drawing/2014/main" id="{CD30C0D8-740B-578E-5902-F977A1C57AEF}"/>
              </a:ext>
            </a:extLst>
          </p:cNvPr>
          <p:cNvSpPr>
            <a:spLocks noGrp="1"/>
          </p:cNvSpPr>
          <p:nvPr>
            <p:ph type="sldNum" sz="quarter" idx="12"/>
          </p:nvPr>
        </p:nvSpPr>
        <p:spPr/>
        <p:txBody>
          <a:bodyPr/>
          <a:lstStyle/>
          <a:p>
            <a:fld id="{F4796ACB-CAC0-40A9-81D3-68FBD7DE5C40}" type="slidenum">
              <a:rPr lang="tr-TR" smtClean="0"/>
              <a:t>‹#›</a:t>
            </a:fld>
            <a:endParaRPr lang="tr-TR"/>
          </a:p>
        </p:txBody>
      </p:sp>
    </p:spTree>
    <p:extLst>
      <p:ext uri="{BB962C8B-B14F-4D97-AF65-F5344CB8AC3E}">
        <p14:creationId xmlns:p14="http://schemas.microsoft.com/office/powerpoint/2010/main" val="73943296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Karşılaştırma">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18C9FD7B-AF08-6431-DAD3-E768C2AC6933}"/>
              </a:ext>
            </a:extLst>
          </p:cNvPr>
          <p:cNvSpPr>
            <a:spLocks noGrp="1"/>
          </p:cNvSpPr>
          <p:nvPr>
            <p:ph type="title"/>
          </p:nvPr>
        </p:nvSpPr>
        <p:spPr>
          <a:xfrm>
            <a:off x="839788" y="365125"/>
            <a:ext cx="10515600" cy="1325563"/>
          </a:xfrm>
        </p:spPr>
        <p:txBody>
          <a:bodyPr/>
          <a:lstStyle/>
          <a:p>
            <a:r>
              <a:rPr lang="tr-TR"/>
              <a:t>Asıl başlık stilini düzenlemek için tıklayın</a:t>
            </a:r>
          </a:p>
        </p:txBody>
      </p:sp>
      <p:sp>
        <p:nvSpPr>
          <p:cNvPr id="3" name="Metin Yer Tutucusu 2">
            <a:extLst>
              <a:ext uri="{FF2B5EF4-FFF2-40B4-BE49-F238E27FC236}">
                <a16:creationId xmlns:a16="http://schemas.microsoft.com/office/drawing/2014/main" id="{5A77CEB5-6754-3176-E741-51AE28269D03}"/>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a:t>Asıl metin stillerini düzenlemek için tıklayın</a:t>
            </a:r>
          </a:p>
        </p:txBody>
      </p:sp>
      <p:sp>
        <p:nvSpPr>
          <p:cNvPr id="4" name="İçerik Yer Tutucusu 3">
            <a:extLst>
              <a:ext uri="{FF2B5EF4-FFF2-40B4-BE49-F238E27FC236}">
                <a16:creationId xmlns:a16="http://schemas.microsoft.com/office/drawing/2014/main" id="{1A350EE6-794B-CABF-79A8-99DC427F43A2}"/>
              </a:ext>
            </a:extLst>
          </p:cNvPr>
          <p:cNvSpPr>
            <a:spLocks noGrp="1"/>
          </p:cNvSpPr>
          <p:nvPr>
            <p:ph sz="half" idx="2"/>
          </p:nvPr>
        </p:nvSpPr>
        <p:spPr>
          <a:xfrm>
            <a:off x="839788" y="2505075"/>
            <a:ext cx="5157787" cy="3684588"/>
          </a:xfrm>
        </p:spPr>
        <p:txBody>
          <a:bodyPr/>
          <a:lstStyle/>
          <a:p>
            <a:pPr lvl="0"/>
            <a:r>
              <a:rPr lang="tr-TR"/>
              <a:t>Asıl metin stillerini düzenlemek için tıklayın</a:t>
            </a:r>
          </a:p>
          <a:p>
            <a:pPr lvl="1"/>
            <a:r>
              <a:rPr lang="tr-TR"/>
              <a:t>İkinci düzey</a:t>
            </a:r>
          </a:p>
          <a:p>
            <a:pPr lvl="2"/>
            <a:r>
              <a:rPr lang="tr-TR"/>
              <a:t>Üçüncü düzey</a:t>
            </a:r>
          </a:p>
          <a:p>
            <a:pPr lvl="3"/>
            <a:r>
              <a:rPr lang="tr-TR"/>
              <a:t>Dördüncü düzey</a:t>
            </a:r>
          </a:p>
          <a:p>
            <a:pPr lvl="4"/>
            <a:r>
              <a:rPr lang="tr-TR"/>
              <a:t>Beşinci düzey</a:t>
            </a:r>
          </a:p>
        </p:txBody>
      </p:sp>
      <p:sp>
        <p:nvSpPr>
          <p:cNvPr id="5" name="Metin Yer Tutucusu 4">
            <a:extLst>
              <a:ext uri="{FF2B5EF4-FFF2-40B4-BE49-F238E27FC236}">
                <a16:creationId xmlns:a16="http://schemas.microsoft.com/office/drawing/2014/main" id="{212C4A9E-E30E-3C36-6097-0231AF5017F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a:t>Asıl metin stillerini düzenlemek için tıklayın</a:t>
            </a:r>
          </a:p>
        </p:txBody>
      </p:sp>
      <p:sp>
        <p:nvSpPr>
          <p:cNvPr id="6" name="İçerik Yer Tutucusu 5">
            <a:extLst>
              <a:ext uri="{FF2B5EF4-FFF2-40B4-BE49-F238E27FC236}">
                <a16:creationId xmlns:a16="http://schemas.microsoft.com/office/drawing/2014/main" id="{4891FC72-8326-CD9B-1D1A-BFF387BA2463}"/>
              </a:ext>
            </a:extLst>
          </p:cNvPr>
          <p:cNvSpPr>
            <a:spLocks noGrp="1"/>
          </p:cNvSpPr>
          <p:nvPr>
            <p:ph sz="quarter" idx="4"/>
          </p:nvPr>
        </p:nvSpPr>
        <p:spPr>
          <a:xfrm>
            <a:off x="6172200" y="2505075"/>
            <a:ext cx="5183188" cy="3684588"/>
          </a:xfrm>
        </p:spPr>
        <p:txBody>
          <a:bodyPr/>
          <a:lstStyle/>
          <a:p>
            <a:pPr lvl="0"/>
            <a:r>
              <a:rPr lang="tr-TR"/>
              <a:t>Asıl metin stillerini düzenlemek için tıklayın</a:t>
            </a:r>
          </a:p>
          <a:p>
            <a:pPr lvl="1"/>
            <a:r>
              <a:rPr lang="tr-TR"/>
              <a:t>İkinci düzey</a:t>
            </a:r>
          </a:p>
          <a:p>
            <a:pPr lvl="2"/>
            <a:r>
              <a:rPr lang="tr-TR"/>
              <a:t>Üçüncü düzey</a:t>
            </a:r>
          </a:p>
          <a:p>
            <a:pPr lvl="3"/>
            <a:r>
              <a:rPr lang="tr-TR"/>
              <a:t>Dördüncü düzey</a:t>
            </a:r>
          </a:p>
          <a:p>
            <a:pPr lvl="4"/>
            <a:r>
              <a:rPr lang="tr-TR"/>
              <a:t>Beşinci düzey</a:t>
            </a:r>
          </a:p>
        </p:txBody>
      </p:sp>
      <p:sp>
        <p:nvSpPr>
          <p:cNvPr id="7" name="Veri Yer Tutucusu 6">
            <a:extLst>
              <a:ext uri="{FF2B5EF4-FFF2-40B4-BE49-F238E27FC236}">
                <a16:creationId xmlns:a16="http://schemas.microsoft.com/office/drawing/2014/main" id="{46F66871-9FF6-5ED9-2AAA-AF85C39792CA}"/>
              </a:ext>
            </a:extLst>
          </p:cNvPr>
          <p:cNvSpPr>
            <a:spLocks noGrp="1"/>
          </p:cNvSpPr>
          <p:nvPr>
            <p:ph type="dt" sz="half" idx="10"/>
          </p:nvPr>
        </p:nvSpPr>
        <p:spPr/>
        <p:txBody>
          <a:bodyPr/>
          <a:lstStyle/>
          <a:p>
            <a:fld id="{68ED341B-108E-409C-BA72-F4F2B1D7272E}" type="datetimeFigureOut">
              <a:rPr lang="tr-TR" smtClean="0"/>
              <a:t>6.02.2026</a:t>
            </a:fld>
            <a:endParaRPr lang="tr-TR"/>
          </a:p>
        </p:txBody>
      </p:sp>
      <p:sp>
        <p:nvSpPr>
          <p:cNvPr id="8" name="Alt Bilgi Yer Tutucusu 7">
            <a:extLst>
              <a:ext uri="{FF2B5EF4-FFF2-40B4-BE49-F238E27FC236}">
                <a16:creationId xmlns:a16="http://schemas.microsoft.com/office/drawing/2014/main" id="{4D0FA2C8-CAC2-A4A5-DEBD-AB2A2B678D4D}"/>
              </a:ext>
            </a:extLst>
          </p:cNvPr>
          <p:cNvSpPr>
            <a:spLocks noGrp="1"/>
          </p:cNvSpPr>
          <p:nvPr>
            <p:ph type="ftr" sz="quarter" idx="11"/>
          </p:nvPr>
        </p:nvSpPr>
        <p:spPr/>
        <p:txBody>
          <a:bodyPr/>
          <a:lstStyle/>
          <a:p>
            <a:endParaRPr lang="tr-TR"/>
          </a:p>
        </p:txBody>
      </p:sp>
      <p:sp>
        <p:nvSpPr>
          <p:cNvPr id="9" name="Slayt Numarası Yer Tutucusu 8">
            <a:extLst>
              <a:ext uri="{FF2B5EF4-FFF2-40B4-BE49-F238E27FC236}">
                <a16:creationId xmlns:a16="http://schemas.microsoft.com/office/drawing/2014/main" id="{1428DBFC-ABE1-4063-9222-4EEAFC2E39A7}"/>
              </a:ext>
            </a:extLst>
          </p:cNvPr>
          <p:cNvSpPr>
            <a:spLocks noGrp="1"/>
          </p:cNvSpPr>
          <p:nvPr>
            <p:ph type="sldNum" sz="quarter" idx="12"/>
          </p:nvPr>
        </p:nvSpPr>
        <p:spPr/>
        <p:txBody>
          <a:bodyPr/>
          <a:lstStyle/>
          <a:p>
            <a:fld id="{F4796ACB-CAC0-40A9-81D3-68FBD7DE5C40}" type="slidenum">
              <a:rPr lang="tr-TR" smtClean="0"/>
              <a:t>‹#›</a:t>
            </a:fld>
            <a:endParaRPr lang="tr-TR"/>
          </a:p>
        </p:txBody>
      </p:sp>
    </p:spTree>
    <p:extLst>
      <p:ext uri="{BB962C8B-B14F-4D97-AF65-F5344CB8AC3E}">
        <p14:creationId xmlns:p14="http://schemas.microsoft.com/office/powerpoint/2010/main" val="360276926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Yalnızca Başlık">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04DDEF82-7E8A-78C0-3D63-7A4856ABA400}"/>
              </a:ext>
            </a:extLst>
          </p:cNvPr>
          <p:cNvSpPr>
            <a:spLocks noGrp="1"/>
          </p:cNvSpPr>
          <p:nvPr>
            <p:ph type="title"/>
          </p:nvPr>
        </p:nvSpPr>
        <p:spPr/>
        <p:txBody>
          <a:bodyPr/>
          <a:lstStyle/>
          <a:p>
            <a:r>
              <a:rPr lang="tr-TR"/>
              <a:t>Asıl başlık stilini düzenlemek için tıklayın</a:t>
            </a:r>
          </a:p>
        </p:txBody>
      </p:sp>
      <p:sp>
        <p:nvSpPr>
          <p:cNvPr id="3" name="Veri Yer Tutucusu 2">
            <a:extLst>
              <a:ext uri="{FF2B5EF4-FFF2-40B4-BE49-F238E27FC236}">
                <a16:creationId xmlns:a16="http://schemas.microsoft.com/office/drawing/2014/main" id="{D9D3D151-C4DD-6E23-4A1C-AD25E5EDAE67}"/>
              </a:ext>
            </a:extLst>
          </p:cNvPr>
          <p:cNvSpPr>
            <a:spLocks noGrp="1"/>
          </p:cNvSpPr>
          <p:nvPr>
            <p:ph type="dt" sz="half" idx="10"/>
          </p:nvPr>
        </p:nvSpPr>
        <p:spPr/>
        <p:txBody>
          <a:bodyPr/>
          <a:lstStyle/>
          <a:p>
            <a:fld id="{68ED341B-108E-409C-BA72-F4F2B1D7272E}" type="datetimeFigureOut">
              <a:rPr lang="tr-TR" smtClean="0"/>
              <a:t>6.02.2026</a:t>
            </a:fld>
            <a:endParaRPr lang="tr-TR"/>
          </a:p>
        </p:txBody>
      </p:sp>
      <p:sp>
        <p:nvSpPr>
          <p:cNvPr id="4" name="Alt Bilgi Yer Tutucusu 3">
            <a:extLst>
              <a:ext uri="{FF2B5EF4-FFF2-40B4-BE49-F238E27FC236}">
                <a16:creationId xmlns:a16="http://schemas.microsoft.com/office/drawing/2014/main" id="{EDADEA35-2E3B-E9DB-8E95-02A9FAC8D976}"/>
              </a:ext>
            </a:extLst>
          </p:cNvPr>
          <p:cNvSpPr>
            <a:spLocks noGrp="1"/>
          </p:cNvSpPr>
          <p:nvPr>
            <p:ph type="ftr" sz="quarter" idx="11"/>
          </p:nvPr>
        </p:nvSpPr>
        <p:spPr/>
        <p:txBody>
          <a:bodyPr/>
          <a:lstStyle/>
          <a:p>
            <a:endParaRPr lang="tr-TR"/>
          </a:p>
        </p:txBody>
      </p:sp>
      <p:sp>
        <p:nvSpPr>
          <p:cNvPr id="5" name="Slayt Numarası Yer Tutucusu 4">
            <a:extLst>
              <a:ext uri="{FF2B5EF4-FFF2-40B4-BE49-F238E27FC236}">
                <a16:creationId xmlns:a16="http://schemas.microsoft.com/office/drawing/2014/main" id="{510531F5-6B46-1AEF-F9A9-85CE3526BF33}"/>
              </a:ext>
            </a:extLst>
          </p:cNvPr>
          <p:cNvSpPr>
            <a:spLocks noGrp="1"/>
          </p:cNvSpPr>
          <p:nvPr>
            <p:ph type="sldNum" sz="quarter" idx="12"/>
          </p:nvPr>
        </p:nvSpPr>
        <p:spPr/>
        <p:txBody>
          <a:bodyPr/>
          <a:lstStyle/>
          <a:p>
            <a:fld id="{F4796ACB-CAC0-40A9-81D3-68FBD7DE5C40}" type="slidenum">
              <a:rPr lang="tr-TR" smtClean="0"/>
              <a:t>‹#›</a:t>
            </a:fld>
            <a:endParaRPr lang="tr-TR"/>
          </a:p>
        </p:txBody>
      </p:sp>
    </p:spTree>
    <p:extLst>
      <p:ext uri="{BB962C8B-B14F-4D97-AF65-F5344CB8AC3E}">
        <p14:creationId xmlns:p14="http://schemas.microsoft.com/office/powerpoint/2010/main" val="22363990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oş">
    <p:spTree>
      <p:nvGrpSpPr>
        <p:cNvPr id="1" name=""/>
        <p:cNvGrpSpPr/>
        <p:nvPr/>
      </p:nvGrpSpPr>
      <p:grpSpPr>
        <a:xfrm>
          <a:off x="0" y="0"/>
          <a:ext cx="0" cy="0"/>
          <a:chOff x="0" y="0"/>
          <a:chExt cx="0" cy="0"/>
        </a:xfrm>
      </p:grpSpPr>
      <p:sp>
        <p:nvSpPr>
          <p:cNvPr id="2" name="Veri Yer Tutucusu 1">
            <a:extLst>
              <a:ext uri="{FF2B5EF4-FFF2-40B4-BE49-F238E27FC236}">
                <a16:creationId xmlns:a16="http://schemas.microsoft.com/office/drawing/2014/main" id="{5C220077-7AD0-01E5-4114-D0713DEDA34C}"/>
              </a:ext>
            </a:extLst>
          </p:cNvPr>
          <p:cNvSpPr>
            <a:spLocks noGrp="1"/>
          </p:cNvSpPr>
          <p:nvPr>
            <p:ph type="dt" sz="half" idx="10"/>
          </p:nvPr>
        </p:nvSpPr>
        <p:spPr/>
        <p:txBody>
          <a:bodyPr/>
          <a:lstStyle/>
          <a:p>
            <a:fld id="{68ED341B-108E-409C-BA72-F4F2B1D7272E}" type="datetimeFigureOut">
              <a:rPr lang="tr-TR" smtClean="0"/>
              <a:t>6.02.2026</a:t>
            </a:fld>
            <a:endParaRPr lang="tr-TR"/>
          </a:p>
        </p:txBody>
      </p:sp>
      <p:sp>
        <p:nvSpPr>
          <p:cNvPr id="3" name="Alt Bilgi Yer Tutucusu 2">
            <a:extLst>
              <a:ext uri="{FF2B5EF4-FFF2-40B4-BE49-F238E27FC236}">
                <a16:creationId xmlns:a16="http://schemas.microsoft.com/office/drawing/2014/main" id="{C3CE8175-4EC6-AB55-6628-13E98EAC1BBE}"/>
              </a:ext>
            </a:extLst>
          </p:cNvPr>
          <p:cNvSpPr>
            <a:spLocks noGrp="1"/>
          </p:cNvSpPr>
          <p:nvPr>
            <p:ph type="ftr" sz="quarter" idx="11"/>
          </p:nvPr>
        </p:nvSpPr>
        <p:spPr/>
        <p:txBody>
          <a:bodyPr/>
          <a:lstStyle/>
          <a:p>
            <a:endParaRPr lang="tr-TR"/>
          </a:p>
        </p:txBody>
      </p:sp>
      <p:sp>
        <p:nvSpPr>
          <p:cNvPr id="4" name="Slayt Numarası Yer Tutucusu 3">
            <a:extLst>
              <a:ext uri="{FF2B5EF4-FFF2-40B4-BE49-F238E27FC236}">
                <a16:creationId xmlns:a16="http://schemas.microsoft.com/office/drawing/2014/main" id="{AA2848B7-FC2B-5904-BF34-20DF837C0176}"/>
              </a:ext>
            </a:extLst>
          </p:cNvPr>
          <p:cNvSpPr>
            <a:spLocks noGrp="1"/>
          </p:cNvSpPr>
          <p:nvPr>
            <p:ph type="sldNum" sz="quarter" idx="12"/>
          </p:nvPr>
        </p:nvSpPr>
        <p:spPr/>
        <p:txBody>
          <a:bodyPr/>
          <a:lstStyle/>
          <a:p>
            <a:fld id="{F4796ACB-CAC0-40A9-81D3-68FBD7DE5C40}" type="slidenum">
              <a:rPr lang="tr-TR" smtClean="0"/>
              <a:t>‹#›</a:t>
            </a:fld>
            <a:endParaRPr lang="tr-TR"/>
          </a:p>
        </p:txBody>
      </p:sp>
    </p:spTree>
    <p:extLst>
      <p:ext uri="{BB962C8B-B14F-4D97-AF65-F5344CB8AC3E}">
        <p14:creationId xmlns:p14="http://schemas.microsoft.com/office/powerpoint/2010/main" val="121400467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Başlıklı İçerik">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CD8AD165-4055-7BDD-0C21-42F25E624911}"/>
              </a:ext>
            </a:extLst>
          </p:cNvPr>
          <p:cNvSpPr>
            <a:spLocks noGrp="1"/>
          </p:cNvSpPr>
          <p:nvPr>
            <p:ph type="title"/>
          </p:nvPr>
        </p:nvSpPr>
        <p:spPr>
          <a:xfrm>
            <a:off x="839788" y="457200"/>
            <a:ext cx="3932237" cy="1600200"/>
          </a:xfrm>
        </p:spPr>
        <p:txBody>
          <a:bodyPr anchor="b"/>
          <a:lstStyle>
            <a:lvl1pPr>
              <a:defRPr sz="3200"/>
            </a:lvl1pPr>
          </a:lstStyle>
          <a:p>
            <a:r>
              <a:rPr lang="tr-TR"/>
              <a:t>Asıl başlık stilini düzenlemek için tıklayın</a:t>
            </a:r>
          </a:p>
        </p:txBody>
      </p:sp>
      <p:sp>
        <p:nvSpPr>
          <p:cNvPr id="3" name="İçerik Yer Tutucusu 2">
            <a:extLst>
              <a:ext uri="{FF2B5EF4-FFF2-40B4-BE49-F238E27FC236}">
                <a16:creationId xmlns:a16="http://schemas.microsoft.com/office/drawing/2014/main" id="{DF7F4F18-0000-10BC-300C-99D8B8F6B147}"/>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tr-TR"/>
              <a:t>Asıl metin stillerini düzenlemek için tıklayın</a:t>
            </a:r>
          </a:p>
          <a:p>
            <a:pPr lvl="1"/>
            <a:r>
              <a:rPr lang="tr-TR"/>
              <a:t>İkinci düzey</a:t>
            </a:r>
          </a:p>
          <a:p>
            <a:pPr lvl="2"/>
            <a:r>
              <a:rPr lang="tr-TR"/>
              <a:t>Üçüncü düzey</a:t>
            </a:r>
          </a:p>
          <a:p>
            <a:pPr lvl="3"/>
            <a:r>
              <a:rPr lang="tr-TR"/>
              <a:t>Dördüncü düzey</a:t>
            </a:r>
          </a:p>
          <a:p>
            <a:pPr lvl="4"/>
            <a:r>
              <a:rPr lang="tr-TR"/>
              <a:t>Beşinci düzey</a:t>
            </a:r>
          </a:p>
        </p:txBody>
      </p:sp>
      <p:sp>
        <p:nvSpPr>
          <p:cNvPr id="4" name="Metin Yer Tutucusu 3">
            <a:extLst>
              <a:ext uri="{FF2B5EF4-FFF2-40B4-BE49-F238E27FC236}">
                <a16:creationId xmlns:a16="http://schemas.microsoft.com/office/drawing/2014/main" id="{B8EBEFBD-6336-6EF0-37DA-9CEC464D5D2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tr-TR"/>
              <a:t>Asıl metin stillerini düzenlemek için tıklayın</a:t>
            </a:r>
          </a:p>
        </p:txBody>
      </p:sp>
      <p:sp>
        <p:nvSpPr>
          <p:cNvPr id="5" name="Veri Yer Tutucusu 4">
            <a:extLst>
              <a:ext uri="{FF2B5EF4-FFF2-40B4-BE49-F238E27FC236}">
                <a16:creationId xmlns:a16="http://schemas.microsoft.com/office/drawing/2014/main" id="{0921AE0A-B047-AB24-B322-6736C44CDA57}"/>
              </a:ext>
            </a:extLst>
          </p:cNvPr>
          <p:cNvSpPr>
            <a:spLocks noGrp="1"/>
          </p:cNvSpPr>
          <p:nvPr>
            <p:ph type="dt" sz="half" idx="10"/>
          </p:nvPr>
        </p:nvSpPr>
        <p:spPr/>
        <p:txBody>
          <a:bodyPr/>
          <a:lstStyle/>
          <a:p>
            <a:fld id="{68ED341B-108E-409C-BA72-F4F2B1D7272E}" type="datetimeFigureOut">
              <a:rPr lang="tr-TR" smtClean="0"/>
              <a:t>6.02.2026</a:t>
            </a:fld>
            <a:endParaRPr lang="tr-TR"/>
          </a:p>
        </p:txBody>
      </p:sp>
      <p:sp>
        <p:nvSpPr>
          <p:cNvPr id="6" name="Alt Bilgi Yer Tutucusu 5">
            <a:extLst>
              <a:ext uri="{FF2B5EF4-FFF2-40B4-BE49-F238E27FC236}">
                <a16:creationId xmlns:a16="http://schemas.microsoft.com/office/drawing/2014/main" id="{369F68C8-B65F-5999-65DE-914F3CF99B1A}"/>
              </a:ext>
            </a:extLst>
          </p:cNvPr>
          <p:cNvSpPr>
            <a:spLocks noGrp="1"/>
          </p:cNvSpPr>
          <p:nvPr>
            <p:ph type="ftr" sz="quarter" idx="11"/>
          </p:nvPr>
        </p:nvSpPr>
        <p:spPr/>
        <p:txBody>
          <a:bodyPr/>
          <a:lstStyle/>
          <a:p>
            <a:endParaRPr lang="tr-TR"/>
          </a:p>
        </p:txBody>
      </p:sp>
      <p:sp>
        <p:nvSpPr>
          <p:cNvPr id="7" name="Slayt Numarası Yer Tutucusu 6">
            <a:extLst>
              <a:ext uri="{FF2B5EF4-FFF2-40B4-BE49-F238E27FC236}">
                <a16:creationId xmlns:a16="http://schemas.microsoft.com/office/drawing/2014/main" id="{1AD32E1A-4952-3CC4-EACF-8A5547C6E5F0}"/>
              </a:ext>
            </a:extLst>
          </p:cNvPr>
          <p:cNvSpPr>
            <a:spLocks noGrp="1"/>
          </p:cNvSpPr>
          <p:nvPr>
            <p:ph type="sldNum" sz="quarter" idx="12"/>
          </p:nvPr>
        </p:nvSpPr>
        <p:spPr/>
        <p:txBody>
          <a:bodyPr/>
          <a:lstStyle/>
          <a:p>
            <a:fld id="{F4796ACB-CAC0-40A9-81D3-68FBD7DE5C40}" type="slidenum">
              <a:rPr lang="tr-TR" smtClean="0"/>
              <a:t>‹#›</a:t>
            </a:fld>
            <a:endParaRPr lang="tr-TR"/>
          </a:p>
        </p:txBody>
      </p:sp>
    </p:spTree>
    <p:extLst>
      <p:ext uri="{BB962C8B-B14F-4D97-AF65-F5344CB8AC3E}">
        <p14:creationId xmlns:p14="http://schemas.microsoft.com/office/powerpoint/2010/main" val="48142462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Başlıklı Resim">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D8CF5A27-0359-0F07-F822-66F0DBF1FEE9}"/>
              </a:ext>
            </a:extLst>
          </p:cNvPr>
          <p:cNvSpPr>
            <a:spLocks noGrp="1"/>
          </p:cNvSpPr>
          <p:nvPr>
            <p:ph type="title"/>
          </p:nvPr>
        </p:nvSpPr>
        <p:spPr>
          <a:xfrm>
            <a:off x="839788" y="457200"/>
            <a:ext cx="3932237" cy="1600200"/>
          </a:xfrm>
        </p:spPr>
        <p:txBody>
          <a:bodyPr anchor="b"/>
          <a:lstStyle>
            <a:lvl1pPr>
              <a:defRPr sz="3200"/>
            </a:lvl1pPr>
          </a:lstStyle>
          <a:p>
            <a:r>
              <a:rPr lang="tr-TR"/>
              <a:t>Asıl başlık stilini düzenlemek için tıklayın</a:t>
            </a:r>
          </a:p>
        </p:txBody>
      </p:sp>
      <p:sp>
        <p:nvSpPr>
          <p:cNvPr id="3" name="Resim Yer Tutucusu 2">
            <a:extLst>
              <a:ext uri="{FF2B5EF4-FFF2-40B4-BE49-F238E27FC236}">
                <a16:creationId xmlns:a16="http://schemas.microsoft.com/office/drawing/2014/main" id="{FE6B7AFC-1511-7195-8C00-BDFC45668B21}"/>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tr-TR"/>
          </a:p>
        </p:txBody>
      </p:sp>
      <p:sp>
        <p:nvSpPr>
          <p:cNvPr id="4" name="Metin Yer Tutucusu 3">
            <a:extLst>
              <a:ext uri="{FF2B5EF4-FFF2-40B4-BE49-F238E27FC236}">
                <a16:creationId xmlns:a16="http://schemas.microsoft.com/office/drawing/2014/main" id="{8A175F5F-91C9-ECB0-391B-ECE802CF5EF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tr-TR"/>
              <a:t>Asıl metin stillerini düzenlemek için tıklayın</a:t>
            </a:r>
          </a:p>
        </p:txBody>
      </p:sp>
      <p:sp>
        <p:nvSpPr>
          <p:cNvPr id="5" name="Veri Yer Tutucusu 4">
            <a:extLst>
              <a:ext uri="{FF2B5EF4-FFF2-40B4-BE49-F238E27FC236}">
                <a16:creationId xmlns:a16="http://schemas.microsoft.com/office/drawing/2014/main" id="{7D3D9D94-4F40-A746-A0CA-0363664C080A}"/>
              </a:ext>
            </a:extLst>
          </p:cNvPr>
          <p:cNvSpPr>
            <a:spLocks noGrp="1"/>
          </p:cNvSpPr>
          <p:nvPr>
            <p:ph type="dt" sz="half" idx="10"/>
          </p:nvPr>
        </p:nvSpPr>
        <p:spPr/>
        <p:txBody>
          <a:bodyPr/>
          <a:lstStyle/>
          <a:p>
            <a:fld id="{68ED341B-108E-409C-BA72-F4F2B1D7272E}" type="datetimeFigureOut">
              <a:rPr lang="tr-TR" smtClean="0"/>
              <a:t>6.02.2026</a:t>
            </a:fld>
            <a:endParaRPr lang="tr-TR"/>
          </a:p>
        </p:txBody>
      </p:sp>
      <p:sp>
        <p:nvSpPr>
          <p:cNvPr id="6" name="Alt Bilgi Yer Tutucusu 5">
            <a:extLst>
              <a:ext uri="{FF2B5EF4-FFF2-40B4-BE49-F238E27FC236}">
                <a16:creationId xmlns:a16="http://schemas.microsoft.com/office/drawing/2014/main" id="{5F6B08E2-C5CD-1ED0-89D6-1A1307DDD4AC}"/>
              </a:ext>
            </a:extLst>
          </p:cNvPr>
          <p:cNvSpPr>
            <a:spLocks noGrp="1"/>
          </p:cNvSpPr>
          <p:nvPr>
            <p:ph type="ftr" sz="quarter" idx="11"/>
          </p:nvPr>
        </p:nvSpPr>
        <p:spPr/>
        <p:txBody>
          <a:bodyPr/>
          <a:lstStyle/>
          <a:p>
            <a:endParaRPr lang="tr-TR"/>
          </a:p>
        </p:txBody>
      </p:sp>
      <p:sp>
        <p:nvSpPr>
          <p:cNvPr id="7" name="Slayt Numarası Yer Tutucusu 6">
            <a:extLst>
              <a:ext uri="{FF2B5EF4-FFF2-40B4-BE49-F238E27FC236}">
                <a16:creationId xmlns:a16="http://schemas.microsoft.com/office/drawing/2014/main" id="{86546596-B93C-59BD-E36D-B856F66692C5}"/>
              </a:ext>
            </a:extLst>
          </p:cNvPr>
          <p:cNvSpPr>
            <a:spLocks noGrp="1"/>
          </p:cNvSpPr>
          <p:nvPr>
            <p:ph type="sldNum" sz="quarter" idx="12"/>
          </p:nvPr>
        </p:nvSpPr>
        <p:spPr/>
        <p:txBody>
          <a:bodyPr/>
          <a:lstStyle/>
          <a:p>
            <a:fld id="{F4796ACB-CAC0-40A9-81D3-68FBD7DE5C40}" type="slidenum">
              <a:rPr lang="tr-TR" smtClean="0"/>
              <a:t>‹#›</a:t>
            </a:fld>
            <a:endParaRPr lang="tr-TR"/>
          </a:p>
        </p:txBody>
      </p:sp>
    </p:spTree>
    <p:extLst>
      <p:ext uri="{BB962C8B-B14F-4D97-AF65-F5344CB8AC3E}">
        <p14:creationId xmlns:p14="http://schemas.microsoft.com/office/powerpoint/2010/main" val="332319082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Başlık ve Dikey Metin">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317264E9-C7C4-CAA6-A2D6-0134A120B163}"/>
              </a:ext>
            </a:extLst>
          </p:cNvPr>
          <p:cNvSpPr>
            <a:spLocks noGrp="1"/>
          </p:cNvSpPr>
          <p:nvPr>
            <p:ph type="title"/>
          </p:nvPr>
        </p:nvSpPr>
        <p:spPr/>
        <p:txBody>
          <a:bodyPr/>
          <a:lstStyle/>
          <a:p>
            <a:r>
              <a:rPr lang="tr-TR"/>
              <a:t>Asıl başlık stilini düzenlemek için tıklayın</a:t>
            </a:r>
          </a:p>
        </p:txBody>
      </p:sp>
      <p:sp>
        <p:nvSpPr>
          <p:cNvPr id="3" name="Dikey Metin Yer Tutucusu 2">
            <a:extLst>
              <a:ext uri="{FF2B5EF4-FFF2-40B4-BE49-F238E27FC236}">
                <a16:creationId xmlns:a16="http://schemas.microsoft.com/office/drawing/2014/main" id="{492921F4-43EC-3D1B-35CA-54210E1A28ED}"/>
              </a:ext>
            </a:extLst>
          </p:cNvPr>
          <p:cNvSpPr>
            <a:spLocks noGrp="1"/>
          </p:cNvSpPr>
          <p:nvPr>
            <p:ph type="body" orient="vert" idx="1"/>
          </p:nvPr>
        </p:nvSpPr>
        <p:spPr/>
        <p:txBody>
          <a:bodyPr vert="eaVert"/>
          <a:lstStyle/>
          <a:p>
            <a:pPr lvl="0"/>
            <a:r>
              <a:rPr lang="tr-TR"/>
              <a:t>Asıl metin stillerini düzenlemek için tıklayın</a:t>
            </a:r>
          </a:p>
          <a:p>
            <a:pPr lvl="1"/>
            <a:r>
              <a:rPr lang="tr-TR"/>
              <a:t>İkinci düzey</a:t>
            </a:r>
          </a:p>
          <a:p>
            <a:pPr lvl="2"/>
            <a:r>
              <a:rPr lang="tr-TR"/>
              <a:t>Üçüncü düzey</a:t>
            </a:r>
          </a:p>
          <a:p>
            <a:pPr lvl="3"/>
            <a:r>
              <a:rPr lang="tr-TR"/>
              <a:t>Dördüncü düzey</a:t>
            </a:r>
          </a:p>
          <a:p>
            <a:pPr lvl="4"/>
            <a:r>
              <a:rPr lang="tr-TR"/>
              <a:t>Beşinci düzey</a:t>
            </a:r>
          </a:p>
        </p:txBody>
      </p:sp>
      <p:sp>
        <p:nvSpPr>
          <p:cNvPr id="4" name="Veri Yer Tutucusu 3">
            <a:extLst>
              <a:ext uri="{FF2B5EF4-FFF2-40B4-BE49-F238E27FC236}">
                <a16:creationId xmlns:a16="http://schemas.microsoft.com/office/drawing/2014/main" id="{C33DDA31-A848-DE5E-5F5F-1C71A012B307}"/>
              </a:ext>
            </a:extLst>
          </p:cNvPr>
          <p:cNvSpPr>
            <a:spLocks noGrp="1"/>
          </p:cNvSpPr>
          <p:nvPr>
            <p:ph type="dt" sz="half" idx="10"/>
          </p:nvPr>
        </p:nvSpPr>
        <p:spPr/>
        <p:txBody>
          <a:bodyPr/>
          <a:lstStyle/>
          <a:p>
            <a:fld id="{68ED341B-108E-409C-BA72-F4F2B1D7272E}" type="datetimeFigureOut">
              <a:rPr lang="tr-TR" smtClean="0"/>
              <a:t>6.02.2026</a:t>
            </a:fld>
            <a:endParaRPr lang="tr-TR"/>
          </a:p>
        </p:txBody>
      </p:sp>
      <p:sp>
        <p:nvSpPr>
          <p:cNvPr id="5" name="Alt Bilgi Yer Tutucusu 4">
            <a:extLst>
              <a:ext uri="{FF2B5EF4-FFF2-40B4-BE49-F238E27FC236}">
                <a16:creationId xmlns:a16="http://schemas.microsoft.com/office/drawing/2014/main" id="{1E65F22B-7D4D-58BC-BC19-25B820B37C47}"/>
              </a:ext>
            </a:extLst>
          </p:cNvPr>
          <p:cNvSpPr>
            <a:spLocks noGrp="1"/>
          </p:cNvSpPr>
          <p:nvPr>
            <p:ph type="ftr" sz="quarter" idx="11"/>
          </p:nvPr>
        </p:nvSpPr>
        <p:spPr/>
        <p:txBody>
          <a:bodyPr/>
          <a:lstStyle/>
          <a:p>
            <a:endParaRPr lang="tr-TR"/>
          </a:p>
        </p:txBody>
      </p:sp>
      <p:sp>
        <p:nvSpPr>
          <p:cNvPr id="6" name="Slayt Numarası Yer Tutucusu 5">
            <a:extLst>
              <a:ext uri="{FF2B5EF4-FFF2-40B4-BE49-F238E27FC236}">
                <a16:creationId xmlns:a16="http://schemas.microsoft.com/office/drawing/2014/main" id="{06CBBBEC-9D74-69A7-B175-4149F752D388}"/>
              </a:ext>
            </a:extLst>
          </p:cNvPr>
          <p:cNvSpPr>
            <a:spLocks noGrp="1"/>
          </p:cNvSpPr>
          <p:nvPr>
            <p:ph type="sldNum" sz="quarter" idx="12"/>
          </p:nvPr>
        </p:nvSpPr>
        <p:spPr/>
        <p:txBody>
          <a:bodyPr/>
          <a:lstStyle/>
          <a:p>
            <a:fld id="{F4796ACB-CAC0-40A9-81D3-68FBD7DE5C40}" type="slidenum">
              <a:rPr lang="tr-TR" smtClean="0"/>
              <a:t>‹#›</a:t>
            </a:fld>
            <a:endParaRPr lang="tr-TR"/>
          </a:p>
        </p:txBody>
      </p:sp>
    </p:spTree>
    <p:extLst>
      <p:ext uri="{BB962C8B-B14F-4D97-AF65-F5344CB8AC3E}">
        <p14:creationId xmlns:p14="http://schemas.microsoft.com/office/powerpoint/2010/main" val="147371143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Dikey Başlık ve Metin">
    <p:spTree>
      <p:nvGrpSpPr>
        <p:cNvPr id="1" name=""/>
        <p:cNvGrpSpPr/>
        <p:nvPr/>
      </p:nvGrpSpPr>
      <p:grpSpPr>
        <a:xfrm>
          <a:off x="0" y="0"/>
          <a:ext cx="0" cy="0"/>
          <a:chOff x="0" y="0"/>
          <a:chExt cx="0" cy="0"/>
        </a:xfrm>
      </p:grpSpPr>
      <p:sp>
        <p:nvSpPr>
          <p:cNvPr id="2" name="Dikey Başlık 1">
            <a:extLst>
              <a:ext uri="{FF2B5EF4-FFF2-40B4-BE49-F238E27FC236}">
                <a16:creationId xmlns:a16="http://schemas.microsoft.com/office/drawing/2014/main" id="{B6534107-9600-53E9-62C2-C39343891534}"/>
              </a:ext>
            </a:extLst>
          </p:cNvPr>
          <p:cNvSpPr>
            <a:spLocks noGrp="1"/>
          </p:cNvSpPr>
          <p:nvPr>
            <p:ph type="title" orient="vert"/>
          </p:nvPr>
        </p:nvSpPr>
        <p:spPr>
          <a:xfrm>
            <a:off x="8724900" y="365125"/>
            <a:ext cx="2628900" cy="5811838"/>
          </a:xfrm>
        </p:spPr>
        <p:txBody>
          <a:bodyPr vert="eaVert"/>
          <a:lstStyle/>
          <a:p>
            <a:r>
              <a:rPr lang="tr-TR"/>
              <a:t>Asıl başlık stilini düzenlemek için tıklayın</a:t>
            </a:r>
          </a:p>
        </p:txBody>
      </p:sp>
      <p:sp>
        <p:nvSpPr>
          <p:cNvPr id="3" name="Dikey Metin Yer Tutucusu 2">
            <a:extLst>
              <a:ext uri="{FF2B5EF4-FFF2-40B4-BE49-F238E27FC236}">
                <a16:creationId xmlns:a16="http://schemas.microsoft.com/office/drawing/2014/main" id="{B80A0512-EE7E-3815-4BC8-792731E8712C}"/>
              </a:ext>
            </a:extLst>
          </p:cNvPr>
          <p:cNvSpPr>
            <a:spLocks noGrp="1"/>
          </p:cNvSpPr>
          <p:nvPr>
            <p:ph type="body" orient="vert" idx="1"/>
          </p:nvPr>
        </p:nvSpPr>
        <p:spPr>
          <a:xfrm>
            <a:off x="838200" y="365125"/>
            <a:ext cx="7734300" cy="5811838"/>
          </a:xfrm>
        </p:spPr>
        <p:txBody>
          <a:bodyPr vert="eaVert"/>
          <a:lstStyle/>
          <a:p>
            <a:pPr lvl="0"/>
            <a:r>
              <a:rPr lang="tr-TR"/>
              <a:t>Asıl metin stillerini düzenlemek için tıklayın</a:t>
            </a:r>
          </a:p>
          <a:p>
            <a:pPr lvl="1"/>
            <a:r>
              <a:rPr lang="tr-TR"/>
              <a:t>İkinci düzey</a:t>
            </a:r>
          </a:p>
          <a:p>
            <a:pPr lvl="2"/>
            <a:r>
              <a:rPr lang="tr-TR"/>
              <a:t>Üçüncü düzey</a:t>
            </a:r>
          </a:p>
          <a:p>
            <a:pPr lvl="3"/>
            <a:r>
              <a:rPr lang="tr-TR"/>
              <a:t>Dördüncü düzey</a:t>
            </a:r>
          </a:p>
          <a:p>
            <a:pPr lvl="4"/>
            <a:r>
              <a:rPr lang="tr-TR"/>
              <a:t>Beşinci düzey</a:t>
            </a:r>
          </a:p>
        </p:txBody>
      </p:sp>
      <p:sp>
        <p:nvSpPr>
          <p:cNvPr id="4" name="Veri Yer Tutucusu 3">
            <a:extLst>
              <a:ext uri="{FF2B5EF4-FFF2-40B4-BE49-F238E27FC236}">
                <a16:creationId xmlns:a16="http://schemas.microsoft.com/office/drawing/2014/main" id="{09A93358-7684-7006-9739-493B9A4DFA00}"/>
              </a:ext>
            </a:extLst>
          </p:cNvPr>
          <p:cNvSpPr>
            <a:spLocks noGrp="1"/>
          </p:cNvSpPr>
          <p:nvPr>
            <p:ph type="dt" sz="half" idx="10"/>
          </p:nvPr>
        </p:nvSpPr>
        <p:spPr/>
        <p:txBody>
          <a:bodyPr/>
          <a:lstStyle/>
          <a:p>
            <a:fld id="{68ED341B-108E-409C-BA72-F4F2B1D7272E}" type="datetimeFigureOut">
              <a:rPr lang="tr-TR" smtClean="0"/>
              <a:t>6.02.2026</a:t>
            </a:fld>
            <a:endParaRPr lang="tr-TR"/>
          </a:p>
        </p:txBody>
      </p:sp>
      <p:sp>
        <p:nvSpPr>
          <p:cNvPr id="5" name="Alt Bilgi Yer Tutucusu 4">
            <a:extLst>
              <a:ext uri="{FF2B5EF4-FFF2-40B4-BE49-F238E27FC236}">
                <a16:creationId xmlns:a16="http://schemas.microsoft.com/office/drawing/2014/main" id="{F2158E5C-B9AA-65F0-CAFC-D042FBBDE474}"/>
              </a:ext>
            </a:extLst>
          </p:cNvPr>
          <p:cNvSpPr>
            <a:spLocks noGrp="1"/>
          </p:cNvSpPr>
          <p:nvPr>
            <p:ph type="ftr" sz="quarter" idx="11"/>
          </p:nvPr>
        </p:nvSpPr>
        <p:spPr/>
        <p:txBody>
          <a:bodyPr/>
          <a:lstStyle/>
          <a:p>
            <a:endParaRPr lang="tr-TR"/>
          </a:p>
        </p:txBody>
      </p:sp>
      <p:sp>
        <p:nvSpPr>
          <p:cNvPr id="6" name="Slayt Numarası Yer Tutucusu 5">
            <a:extLst>
              <a:ext uri="{FF2B5EF4-FFF2-40B4-BE49-F238E27FC236}">
                <a16:creationId xmlns:a16="http://schemas.microsoft.com/office/drawing/2014/main" id="{262B35C2-3A66-2FDB-34CB-924B0ABF891D}"/>
              </a:ext>
            </a:extLst>
          </p:cNvPr>
          <p:cNvSpPr>
            <a:spLocks noGrp="1"/>
          </p:cNvSpPr>
          <p:nvPr>
            <p:ph type="sldNum" sz="quarter" idx="12"/>
          </p:nvPr>
        </p:nvSpPr>
        <p:spPr/>
        <p:txBody>
          <a:bodyPr/>
          <a:lstStyle/>
          <a:p>
            <a:fld id="{F4796ACB-CAC0-40A9-81D3-68FBD7DE5C40}" type="slidenum">
              <a:rPr lang="tr-TR" smtClean="0"/>
              <a:t>‹#›</a:t>
            </a:fld>
            <a:endParaRPr lang="tr-TR"/>
          </a:p>
        </p:txBody>
      </p:sp>
    </p:spTree>
    <p:extLst>
      <p:ext uri="{BB962C8B-B14F-4D97-AF65-F5344CB8AC3E}">
        <p14:creationId xmlns:p14="http://schemas.microsoft.com/office/powerpoint/2010/main" val="428015859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Başlık Yer Tutucusu 1">
            <a:extLst>
              <a:ext uri="{FF2B5EF4-FFF2-40B4-BE49-F238E27FC236}">
                <a16:creationId xmlns:a16="http://schemas.microsoft.com/office/drawing/2014/main" id="{A46396BD-3917-8361-BBBD-02A67F4B90E2}"/>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tr-TR"/>
              <a:t>Asıl başlık stilini düzenlemek için tıklayın</a:t>
            </a:r>
          </a:p>
        </p:txBody>
      </p:sp>
      <p:sp>
        <p:nvSpPr>
          <p:cNvPr id="3" name="Metin Yer Tutucusu 2">
            <a:extLst>
              <a:ext uri="{FF2B5EF4-FFF2-40B4-BE49-F238E27FC236}">
                <a16:creationId xmlns:a16="http://schemas.microsoft.com/office/drawing/2014/main" id="{5A1DE374-8E5E-9E73-6123-A92CF0BE2F4E}"/>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tr-TR"/>
              <a:t>Asıl metin stillerini düzenlemek için tıklayın</a:t>
            </a:r>
          </a:p>
          <a:p>
            <a:pPr lvl="1"/>
            <a:r>
              <a:rPr lang="tr-TR"/>
              <a:t>İkinci düzey</a:t>
            </a:r>
          </a:p>
          <a:p>
            <a:pPr lvl="2"/>
            <a:r>
              <a:rPr lang="tr-TR"/>
              <a:t>Üçüncü düzey</a:t>
            </a:r>
          </a:p>
          <a:p>
            <a:pPr lvl="3"/>
            <a:r>
              <a:rPr lang="tr-TR"/>
              <a:t>Dördüncü düzey</a:t>
            </a:r>
          </a:p>
          <a:p>
            <a:pPr lvl="4"/>
            <a:r>
              <a:rPr lang="tr-TR"/>
              <a:t>Beşinci düzey</a:t>
            </a:r>
          </a:p>
        </p:txBody>
      </p:sp>
      <p:sp>
        <p:nvSpPr>
          <p:cNvPr id="4" name="Veri Yer Tutucusu 3">
            <a:extLst>
              <a:ext uri="{FF2B5EF4-FFF2-40B4-BE49-F238E27FC236}">
                <a16:creationId xmlns:a16="http://schemas.microsoft.com/office/drawing/2014/main" id="{B45495DE-656D-C5F2-232F-69AA34F7181C}"/>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68ED341B-108E-409C-BA72-F4F2B1D7272E}" type="datetimeFigureOut">
              <a:rPr lang="tr-TR" smtClean="0"/>
              <a:t>6.02.2026</a:t>
            </a:fld>
            <a:endParaRPr lang="tr-TR"/>
          </a:p>
        </p:txBody>
      </p:sp>
      <p:sp>
        <p:nvSpPr>
          <p:cNvPr id="5" name="Alt Bilgi Yer Tutucusu 4">
            <a:extLst>
              <a:ext uri="{FF2B5EF4-FFF2-40B4-BE49-F238E27FC236}">
                <a16:creationId xmlns:a16="http://schemas.microsoft.com/office/drawing/2014/main" id="{EE9E8CDA-DFA1-CD71-3C22-8B89475A7A72}"/>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tr-TR"/>
          </a:p>
        </p:txBody>
      </p:sp>
      <p:sp>
        <p:nvSpPr>
          <p:cNvPr id="6" name="Slayt Numarası Yer Tutucusu 5">
            <a:extLst>
              <a:ext uri="{FF2B5EF4-FFF2-40B4-BE49-F238E27FC236}">
                <a16:creationId xmlns:a16="http://schemas.microsoft.com/office/drawing/2014/main" id="{6A1E7112-E76C-DDE9-34C2-02DA6EF9BB3A}"/>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F4796ACB-CAC0-40A9-81D3-68FBD7DE5C40}" type="slidenum">
              <a:rPr lang="tr-TR" smtClean="0"/>
              <a:t>‹#›</a:t>
            </a:fld>
            <a:endParaRPr lang="tr-TR"/>
          </a:p>
        </p:txBody>
      </p:sp>
    </p:spTree>
    <p:extLst>
      <p:ext uri="{BB962C8B-B14F-4D97-AF65-F5344CB8AC3E}">
        <p14:creationId xmlns:p14="http://schemas.microsoft.com/office/powerpoint/2010/main" val="126449773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2F8253FE-3470-90D9-5961-341FF5541694}"/>
              </a:ext>
            </a:extLst>
          </p:cNvPr>
          <p:cNvSpPr>
            <a:spLocks noGrp="1"/>
          </p:cNvSpPr>
          <p:nvPr>
            <p:ph type="ctrTitle"/>
          </p:nvPr>
        </p:nvSpPr>
        <p:spPr>
          <a:solidFill>
            <a:schemeClr val="accent2"/>
          </a:solidFill>
        </p:spPr>
        <p:txBody>
          <a:bodyPr/>
          <a:lstStyle/>
          <a:p>
            <a:r>
              <a:rPr lang="tr-TR" dirty="0"/>
              <a:t>Yetişkinler için Türkçe-C2</a:t>
            </a:r>
          </a:p>
        </p:txBody>
      </p:sp>
      <p:sp>
        <p:nvSpPr>
          <p:cNvPr id="3" name="Alt Başlık 2">
            <a:extLst>
              <a:ext uri="{FF2B5EF4-FFF2-40B4-BE49-F238E27FC236}">
                <a16:creationId xmlns:a16="http://schemas.microsoft.com/office/drawing/2014/main" id="{ABB13C43-9929-889A-4887-4B51D6DF9BDF}"/>
              </a:ext>
            </a:extLst>
          </p:cNvPr>
          <p:cNvSpPr>
            <a:spLocks noGrp="1"/>
          </p:cNvSpPr>
          <p:nvPr>
            <p:ph type="subTitle" idx="1"/>
          </p:nvPr>
        </p:nvSpPr>
        <p:spPr/>
        <p:txBody>
          <a:bodyPr/>
          <a:lstStyle/>
          <a:p>
            <a:r>
              <a:rPr lang="tr-TR" dirty="0" err="1"/>
              <a:t>Example</a:t>
            </a:r>
            <a:r>
              <a:rPr lang="tr-TR" dirty="0"/>
              <a:t> </a:t>
            </a:r>
            <a:r>
              <a:rPr lang="tr-TR" dirty="0" err="1"/>
              <a:t>materials</a:t>
            </a:r>
            <a:endParaRPr lang="tr-TR" dirty="0"/>
          </a:p>
          <a:p>
            <a:pPr algn="just"/>
            <a:r>
              <a:rPr lang="tr-TR" dirty="0"/>
              <a:t>A- </a:t>
            </a:r>
            <a:r>
              <a:rPr lang="tr-TR" dirty="0" err="1"/>
              <a:t>Academic</a:t>
            </a:r>
            <a:r>
              <a:rPr lang="tr-TR" dirty="0"/>
              <a:t> </a:t>
            </a:r>
            <a:r>
              <a:rPr lang="tr-TR" dirty="0" err="1"/>
              <a:t>Use</a:t>
            </a:r>
            <a:r>
              <a:rPr lang="tr-TR" dirty="0"/>
              <a:t>   B- </a:t>
            </a:r>
            <a:r>
              <a:rPr lang="tr-TR" dirty="0" err="1"/>
              <a:t>For</a:t>
            </a:r>
            <a:r>
              <a:rPr lang="tr-TR" dirty="0"/>
              <a:t> </a:t>
            </a:r>
            <a:r>
              <a:rPr lang="tr-TR" dirty="0" err="1"/>
              <a:t>Travelers</a:t>
            </a:r>
            <a:r>
              <a:rPr lang="tr-TR" dirty="0"/>
              <a:t>    C- </a:t>
            </a:r>
            <a:r>
              <a:rPr lang="tr-TR" dirty="0" err="1"/>
              <a:t>For</a:t>
            </a:r>
            <a:r>
              <a:rPr lang="tr-TR" dirty="0"/>
              <a:t> </a:t>
            </a:r>
            <a:r>
              <a:rPr lang="tr-TR" dirty="0" err="1"/>
              <a:t>Hobbies</a:t>
            </a:r>
            <a:endParaRPr lang="tr-TR" dirty="0"/>
          </a:p>
        </p:txBody>
      </p:sp>
      <p:pic>
        <p:nvPicPr>
          <p:cNvPr id="5" name="Resim 4" descr="metin, yazı tipi, logo, grafik içeren bir resim&#10;&#10;Yapay zeka tarafından oluşturulmuş içerik yanlış olabilir.">
            <a:extLst>
              <a:ext uri="{FF2B5EF4-FFF2-40B4-BE49-F238E27FC236}">
                <a16:creationId xmlns:a16="http://schemas.microsoft.com/office/drawing/2014/main" id="{28618A93-8AC7-2CDE-7C50-E7B9478D760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61257" y="4811486"/>
            <a:ext cx="2525486" cy="1845128"/>
          </a:xfrm>
          <a:prstGeom prst="rect">
            <a:avLst/>
          </a:prstGeom>
        </p:spPr>
      </p:pic>
    </p:spTree>
    <p:extLst>
      <p:ext uri="{BB962C8B-B14F-4D97-AF65-F5344CB8AC3E}">
        <p14:creationId xmlns:p14="http://schemas.microsoft.com/office/powerpoint/2010/main" val="254105950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DBA7D263-4703-FF0C-31EF-9B9BA371E7AA}"/>
              </a:ext>
            </a:extLst>
          </p:cNvPr>
          <p:cNvSpPr>
            <a:spLocks noGrp="1"/>
          </p:cNvSpPr>
          <p:nvPr>
            <p:ph type="title"/>
          </p:nvPr>
        </p:nvSpPr>
        <p:spPr>
          <a:solidFill>
            <a:schemeClr val="accent2"/>
          </a:solidFill>
        </p:spPr>
        <p:txBody>
          <a:bodyPr/>
          <a:lstStyle/>
          <a:p>
            <a:r>
              <a:rPr lang="tr-TR" dirty="0"/>
              <a:t>A- Akademik yönden Türkçe</a:t>
            </a:r>
          </a:p>
        </p:txBody>
      </p:sp>
    </p:spTree>
    <p:extLst>
      <p:ext uri="{BB962C8B-B14F-4D97-AF65-F5344CB8AC3E}">
        <p14:creationId xmlns:p14="http://schemas.microsoft.com/office/powerpoint/2010/main" val="20123134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Resim 4" descr="insan yüzü, kişi, şahıs, giyim, duvar içeren bir resim&#10;&#10;Yapay zeka tarafından oluşturulmuş içerik yanlış olabilir.">
            <a:extLst>
              <a:ext uri="{FF2B5EF4-FFF2-40B4-BE49-F238E27FC236}">
                <a16:creationId xmlns:a16="http://schemas.microsoft.com/office/drawing/2014/main" id="{53243A83-2DF6-19E3-4BE2-0031F6476F20}"/>
              </a:ext>
            </a:extLst>
          </p:cNvPr>
          <p:cNvPicPr>
            <a:picLocks noChangeAspect="1"/>
          </p:cNvPicPr>
          <p:nvPr/>
        </p:nvPicPr>
        <p:blipFill>
          <a:blip r:embed="rId2">
            <a:extLst>
              <a:ext uri="{28A0092B-C50C-407E-A947-70E740481C1C}">
                <a14:useLocalDpi xmlns:a14="http://schemas.microsoft.com/office/drawing/2010/main" val="0"/>
              </a:ext>
            </a:extLst>
          </a:blip>
          <a:srcRect l="6055" r="5056"/>
          <a:stretch>
            <a:fillRect/>
          </a:stretch>
        </p:blipFill>
        <p:spPr>
          <a:xfrm>
            <a:off x="20" y="10"/>
            <a:ext cx="6095980" cy="6857990"/>
          </a:xfrm>
          <a:prstGeom prst="rect">
            <a:avLst/>
          </a:prstGeom>
        </p:spPr>
      </p:pic>
      <p:grpSp>
        <p:nvGrpSpPr>
          <p:cNvPr id="10" name="Group 9">
            <a:extLst>
              <a:ext uri="{FF2B5EF4-FFF2-40B4-BE49-F238E27FC236}">
                <a16:creationId xmlns:a16="http://schemas.microsoft.com/office/drawing/2014/main" id="{5EFBDE31-BB3E-6CFC-23CD-B5976DA38438}"/>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123362" cy="6858000"/>
            <a:chOff x="12068638" y="0"/>
            <a:chExt cx="123362" cy="6858000"/>
          </a:xfrm>
        </p:grpSpPr>
        <p:sp>
          <p:nvSpPr>
            <p:cNvPr id="11" name="Rectangle 10">
              <a:extLst>
                <a:ext uri="{FF2B5EF4-FFF2-40B4-BE49-F238E27FC236}">
                  <a16:creationId xmlns:a16="http://schemas.microsoft.com/office/drawing/2014/main" id="{180A60EC-72BB-121F-556A-E2837FD99A8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2068638" y="0"/>
              <a:ext cx="123362" cy="6858000"/>
            </a:xfrm>
            <a:prstGeom prst="rect">
              <a:avLst/>
            </a:prstGeom>
            <a:gradFill>
              <a:gsLst>
                <a:gs pos="0">
                  <a:schemeClr val="accent2"/>
                </a:gs>
                <a:gs pos="100000">
                  <a:schemeClr val="accent5"/>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F91A2FAE-D41C-FF5D-B0A0-7808248EDC9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2068638" y="4139706"/>
              <a:ext cx="123362" cy="2718294"/>
            </a:xfrm>
            <a:prstGeom prst="rect">
              <a:avLst/>
            </a:prstGeom>
            <a:gradFill>
              <a:gsLst>
                <a:gs pos="19000">
                  <a:schemeClr val="accent5">
                    <a:alpha val="0"/>
                  </a:schemeClr>
                </a:gs>
                <a:gs pos="100000">
                  <a:schemeClr val="accent5">
                    <a:lumMod val="60000"/>
                    <a:lumOff val="40000"/>
                  </a:schemeClr>
                </a:gs>
              </a:gsLst>
              <a:lin ang="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3" name="İçerik Yer Tutucusu 2">
            <a:extLst>
              <a:ext uri="{FF2B5EF4-FFF2-40B4-BE49-F238E27FC236}">
                <a16:creationId xmlns:a16="http://schemas.microsoft.com/office/drawing/2014/main" id="{D82E4FB7-F96A-9FC1-2D94-3AA7CB8E09F8}"/>
              </a:ext>
            </a:extLst>
          </p:cNvPr>
          <p:cNvSpPr>
            <a:spLocks noGrp="1"/>
          </p:cNvSpPr>
          <p:nvPr>
            <p:ph idx="1"/>
          </p:nvPr>
        </p:nvSpPr>
        <p:spPr>
          <a:xfrm>
            <a:off x="6823878" y="2533476"/>
            <a:ext cx="4491820" cy="3447832"/>
          </a:xfrm>
        </p:spPr>
        <p:txBody>
          <a:bodyPr anchor="t">
            <a:normAutofit/>
          </a:bodyPr>
          <a:lstStyle/>
          <a:p>
            <a:endParaRPr lang="tr-TR" sz="2000" dirty="0"/>
          </a:p>
          <a:p>
            <a:r>
              <a:rPr lang="tr-TR" sz="3200" dirty="0"/>
              <a:t>Yoğun Serviste Bir Gün</a:t>
            </a:r>
          </a:p>
        </p:txBody>
      </p:sp>
    </p:spTree>
    <p:extLst>
      <p:ext uri="{BB962C8B-B14F-4D97-AF65-F5344CB8AC3E}">
        <p14:creationId xmlns:p14="http://schemas.microsoft.com/office/powerpoint/2010/main" val="84246852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çerik Yer Tutucusu 2">
            <a:extLst>
              <a:ext uri="{FF2B5EF4-FFF2-40B4-BE49-F238E27FC236}">
                <a16:creationId xmlns:a16="http://schemas.microsoft.com/office/drawing/2014/main" id="{9961BB19-3C9C-870D-0EBA-23EFFB14DA4B}"/>
              </a:ext>
            </a:extLst>
          </p:cNvPr>
          <p:cNvSpPr>
            <a:spLocks noGrp="1"/>
          </p:cNvSpPr>
          <p:nvPr>
            <p:ph idx="1"/>
          </p:nvPr>
        </p:nvSpPr>
        <p:spPr>
          <a:xfrm>
            <a:off x="206829" y="250370"/>
            <a:ext cx="11702142" cy="6455229"/>
          </a:xfrm>
        </p:spPr>
        <p:txBody>
          <a:bodyPr/>
          <a:lstStyle/>
          <a:p>
            <a:pPr algn="just"/>
            <a:endParaRPr lang="tr-TR" dirty="0"/>
          </a:p>
          <a:p>
            <a:pPr algn="just"/>
            <a:r>
              <a:rPr lang="tr-TR" dirty="0"/>
              <a:t>Sabahın erken saatlerinde hastanenin yoğun servisi hareketlenmeye başlamıştı. Hemşire Ayşe, vardiya defterini açıp gece nöbetinden kalan notları dikkatle okudu. İlk işi, hastaların tansiyonlarını ölçmek ve değerleri kaydetmek oldu. Ardından serum takibini kontrol etti, ilaç saatlerini </a:t>
            </a:r>
            <a:r>
              <a:rPr lang="tr-TR" dirty="0" err="1"/>
              <a:t>düzenledi.Saat</a:t>
            </a:r>
            <a:r>
              <a:rPr lang="tr-TR" dirty="0"/>
              <a:t> dokuzda doktor viziteye geldi. Ayşe hızlıca raporunu sundu:“301 numaralı hastanın ateşi düştü, serum düzenli ilerliyor. 305 numaralı hastanın tansiyonu biraz yüksek, ilaç düzenlemesi gerekebilir.” Doktor başını sallayarak not aldı.</a:t>
            </a:r>
          </a:p>
        </p:txBody>
      </p:sp>
    </p:spTree>
    <p:extLst>
      <p:ext uri="{BB962C8B-B14F-4D97-AF65-F5344CB8AC3E}">
        <p14:creationId xmlns:p14="http://schemas.microsoft.com/office/powerpoint/2010/main" val="369415519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çerik Yer Tutucusu 2">
            <a:extLst>
              <a:ext uri="{FF2B5EF4-FFF2-40B4-BE49-F238E27FC236}">
                <a16:creationId xmlns:a16="http://schemas.microsoft.com/office/drawing/2014/main" id="{496C10AF-49F7-CA3A-33C5-CCDA2D62E9DF}"/>
              </a:ext>
            </a:extLst>
          </p:cNvPr>
          <p:cNvSpPr>
            <a:spLocks noGrp="1"/>
          </p:cNvSpPr>
          <p:nvPr>
            <p:ph idx="1"/>
          </p:nvPr>
        </p:nvSpPr>
        <p:spPr>
          <a:xfrm>
            <a:off x="838200" y="283029"/>
            <a:ext cx="10515600" cy="5893934"/>
          </a:xfrm>
        </p:spPr>
        <p:txBody>
          <a:bodyPr/>
          <a:lstStyle/>
          <a:p>
            <a:pPr algn="just"/>
            <a:r>
              <a:rPr lang="tr-TR" dirty="0"/>
              <a:t>Tam o sırada bir hasta yakını endişeyle </a:t>
            </a:r>
            <a:r>
              <a:rPr lang="tr-TR" dirty="0" err="1"/>
              <a:t>yaklaştı:“Hemşire</a:t>
            </a:r>
            <a:r>
              <a:rPr lang="tr-TR" dirty="0"/>
              <a:t> hanım, annemin durumu </a:t>
            </a:r>
            <a:r>
              <a:rPr lang="tr-TR" dirty="0" err="1"/>
              <a:t>nasıl?”Ayşe</a:t>
            </a:r>
            <a:r>
              <a:rPr lang="tr-TR" dirty="0"/>
              <a:t> sakin bir sesle </a:t>
            </a:r>
            <a:r>
              <a:rPr lang="tr-TR" dirty="0" err="1"/>
              <a:t>yanıtladı:“Merak</a:t>
            </a:r>
            <a:r>
              <a:rPr lang="tr-TR" dirty="0"/>
              <a:t> etmeyin, durumu stabil. Doktorumuz birazdan detaylı bilgi </a:t>
            </a:r>
            <a:r>
              <a:rPr lang="tr-TR" dirty="0" err="1"/>
              <a:t>verecek.”Öğleye</a:t>
            </a:r>
            <a:r>
              <a:rPr lang="tr-TR" dirty="0"/>
              <a:t> doğru servise acil bir vaka getirildi. Ayşe hızla hazırlık yaptı: yeni serum takıldı, monitörler kontrol edildi, gerekli rapor doktorun önüne kondu. Servisteki yoğun tempo, ekibin uyumuyla dengelendi. Herkes görevini biliyor, terimler net bir şekilde kullanılıyordu: vizite, vardiya, rapor, serum, stabil.</a:t>
            </a:r>
          </a:p>
        </p:txBody>
      </p:sp>
    </p:spTree>
    <p:extLst>
      <p:ext uri="{BB962C8B-B14F-4D97-AF65-F5344CB8AC3E}">
        <p14:creationId xmlns:p14="http://schemas.microsoft.com/office/powerpoint/2010/main" val="10783269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çerik Yer Tutucusu 2">
            <a:extLst>
              <a:ext uri="{FF2B5EF4-FFF2-40B4-BE49-F238E27FC236}">
                <a16:creationId xmlns:a16="http://schemas.microsoft.com/office/drawing/2014/main" id="{4F7F9F74-42C6-0225-0136-29C986BEBEC8}"/>
              </a:ext>
            </a:extLst>
          </p:cNvPr>
          <p:cNvSpPr>
            <a:spLocks noGrp="1"/>
          </p:cNvSpPr>
          <p:nvPr>
            <p:ph idx="1"/>
          </p:nvPr>
        </p:nvSpPr>
        <p:spPr>
          <a:xfrm>
            <a:off x="348343" y="163286"/>
            <a:ext cx="11005457" cy="6013677"/>
          </a:xfrm>
        </p:spPr>
        <p:txBody>
          <a:bodyPr/>
          <a:lstStyle/>
          <a:p>
            <a:pPr algn="just">
              <a:buNone/>
            </a:pPr>
            <a:endParaRPr lang="tr-TR" dirty="0">
              <a:effectLst/>
            </a:endParaRPr>
          </a:p>
          <a:p>
            <a:pPr algn="just">
              <a:buNone/>
            </a:pPr>
            <a:endParaRPr lang="tr-TR" dirty="0"/>
          </a:p>
          <a:p>
            <a:pPr algn="just">
              <a:buNone/>
            </a:pPr>
            <a:r>
              <a:rPr lang="tr-TR" dirty="0">
                <a:effectLst/>
              </a:rPr>
              <a:t>Akşamüstü vardiya değişiminde Ayşe günün raporunu yazdı: “Tüm hastaların ilaçları düzenli verildi, kritik vaka stabil durumda, yeni serum takıldı.” Defteri kapatırken derin bir nefes aldı. Gün boyunca yaşanan yoğunluk, sabır ve ekip çalışmasıyla aşılmıştı.</a:t>
            </a:r>
          </a:p>
          <a:p>
            <a:pPr algn="just">
              <a:buNone/>
            </a:pPr>
            <a:r>
              <a:rPr lang="tr-TR" dirty="0">
                <a:effectLst/>
              </a:rPr>
              <a:t>Yoğun servis, her gün yeni bir sınav gibiydi. Ama Ayşe için bu sınav, hem mesleğinin sorumluluğunu hem de insanlara umut vermenin değerini hatırlatıyordu.</a:t>
            </a:r>
          </a:p>
          <a:p>
            <a:endParaRPr lang="tr-TR" dirty="0"/>
          </a:p>
        </p:txBody>
      </p:sp>
    </p:spTree>
    <p:extLst>
      <p:ext uri="{BB962C8B-B14F-4D97-AF65-F5344CB8AC3E}">
        <p14:creationId xmlns:p14="http://schemas.microsoft.com/office/powerpoint/2010/main" val="24815408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7" name="Freeform: Shape 6">
            <a:extLst>
              <a:ext uri="{FF2B5EF4-FFF2-40B4-BE49-F238E27FC236}">
                <a16:creationId xmlns:a16="http://schemas.microsoft.com/office/drawing/2014/main" id="{66B332A4-D438-4773-A77F-5ED49A448D9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953768" y="0"/>
            <a:ext cx="8284464" cy="6858000"/>
          </a:xfrm>
          <a:custGeom>
            <a:avLst/>
            <a:gdLst>
              <a:gd name="connsiteX0" fmla="*/ 1818109 w 8284464"/>
              <a:gd name="connsiteY0" fmla="*/ 0 h 6858000"/>
              <a:gd name="connsiteX1" fmla="*/ 6466355 w 8284464"/>
              <a:gd name="connsiteY1" fmla="*/ 0 h 6858000"/>
              <a:gd name="connsiteX2" fmla="*/ 6620596 w 8284464"/>
              <a:gd name="connsiteY2" fmla="*/ 109683 h 6858000"/>
              <a:gd name="connsiteX3" fmla="*/ 8284464 w 8284464"/>
              <a:gd name="connsiteY3" fmla="*/ 3429000 h 6858000"/>
              <a:gd name="connsiteX4" fmla="*/ 6620596 w 8284464"/>
              <a:gd name="connsiteY4" fmla="*/ 6748318 h 6858000"/>
              <a:gd name="connsiteX5" fmla="*/ 6466355 w 8284464"/>
              <a:gd name="connsiteY5" fmla="*/ 6858000 h 6858000"/>
              <a:gd name="connsiteX6" fmla="*/ 1818109 w 8284464"/>
              <a:gd name="connsiteY6" fmla="*/ 6858000 h 6858000"/>
              <a:gd name="connsiteX7" fmla="*/ 1663869 w 8284464"/>
              <a:gd name="connsiteY7" fmla="*/ 6748318 h 6858000"/>
              <a:gd name="connsiteX8" fmla="*/ 0 w 8284464"/>
              <a:gd name="connsiteY8" fmla="*/ 3429000 h 6858000"/>
              <a:gd name="connsiteX9" fmla="*/ 1663869 w 8284464"/>
              <a:gd name="connsiteY9" fmla="*/ 109683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8284464" h="6858000">
                <a:moveTo>
                  <a:pt x="1818109" y="0"/>
                </a:moveTo>
                <a:lnTo>
                  <a:pt x="6466355" y="0"/>
                </a:lnTo>
                <a:lnTo>
                  <a:pt x="6620596" y="109683"/>
                </a:lnTo>
                <a:cubicBezTo>
                  <a:pt x="7630666" y="865069"/>
                  <a:pt x="8284464" y="2070683"/>
                  <a:pt x="8284464" y="3429000"/>
                </a:cubicBezTo>
                <a:cubicBezTo>
                  <a:pt x="8284464" y="4787317"/>
                  <a:pt x="7630666" y="5992931"/>
                  <a:pt x="6620596" y="6748318"/>
                </a:cubicBezTo>
                <a:lnTo>
                  <a:pt x="6466355" y="6858000"/>
                </a:lnTo>
                <a:lnTo>
                  <a:pt x="1818109" y="6858000"/>
                </a:lnTo>
                <a:lnTo>
                  <a:pt x="1663869" y="6748318"/>
                </a:lnTo>
                <a:cubicBezTo>
                  <a:pt x="653798" y="5992931"/>
                  <a:pt x="0" y="4787317"/>
                  <a:pt x="0" y="3429000"/>
                </a:cubicBezTo>
                <a:cubicBezTo>
                  <a:pt x="0" y="2070683"/>
                  <a:pt x="653798" y="865069"/>
                  <a:pt x="1663869" y="109683"/>
                </a:cubicBez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9" name="Freeform: Shape 8">
            <a:extLst>
              <a:ext uri="{FF2B5EF4-FFF2-40B4-BE49-F238E27FC236}">
                <a16:creationId xmlns:a16="http://schemas.microsoft.com/office/drawing/2014/main" id="{DF9AD32D-FF05-44F4-BD4D-9CEE89B71EB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118360" y="0"/>
            <a:ext cx="7955280" cy="6858000"/>
          </a:xfrm>
          <a:custGeom>
            <a:avLst/>
            <a:gdLst>
              <a:gd name="connsiteX0" fmla="*/ 1962423 w 7955280"/>
              <a:gd name="connsiteY0" fmla="*/ 0 h 6858000"/>
              <a:gd name="connsiteX1" fmla="*/ 5992858 w 7955280"/>
              <a:gd name="connsiteY1" fmla="*/ 0 h 6858000"/>
              <a:gd name="connsiteX2" fmla="*/ 6040191 w 7955280"/>
              <a:gd name="connsiteY2" fmla="*/ 27216 h 6858000"/>
              <a:gd name="connsiteX3" fmla="*/ 7955280 w 7955280"/>
              <a:gd name="connsiteY3" fmla="*/ 3429000 h 6858000"/>
              <a:gd name="connsiteX4" fmla="*/ 6040191 w 7955280"/>
              <a:gd name="connsiteY4" fmla="*/ 6830784 h 6858000"/>
              <a:gd name="connsiteX5" fmla="*/ 5992858 w 7955280"/>
              <a:gd name="connsiteY5" fmla="*/ 6858000 h 6858000"/>
              <a:gd name="connsiteX6" fmla="*/ 1962423 w 7955280"/>
              <a:gd name="connsiteY6" fmla="*/ 6858000 h 6858000"/>
              <a:gd name="connsiteX7" fmla="*/ 1915089 w 7955280"/>
              <a:gd name="connsiteY7" fmla="*/ 6830784 h 6858000"/>
              <a:gd name="connsiteX8" fmla="*/ 0 w 7955280"/>
              <a:gd name="connsiteY8" fmla="*/ 3429000 h 6858000"/>
              <a:gd name="connsiteX9" fmla="*/ 1915089 w 7955280"/>
              <a:gd name="connsiteY9" fmla="*/ 27216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7955280" h="6858000">
                <a:moveTo>
                  <a:pt x="1962423" y="0"/>
                </a:moveTo>
                <a:lnTo>
                  <a:pt x="5992858" y="0"/>
                </a:lnTo>
                <a:lnTo>
                  <a:pt x="6040191" y="27216"/>
                </a:lnTo>
                <a:cubicBezTo>
                  <a:pt x="7188332" y="724844"/>
                  <a:pt x="7955280" y="1987357"/>
                  <a:pt x="7955280" y="3429000"/>
                </a:cubicBezTo>
                <a:cubicBezTo>
                  <a:pt x="7955280" y="4870644"/>
                  <a:pt x="7188332" y="6133157"/>
                  <a:pt x="6040191" y="6830784"/>
                </a:cubicBezTo>
                <a:lnTo>
                  <a:pt x="5992858" y="6858000"/>
                </a:lnTo>
                <a:lnTo>
                  <a:pt x="1962423" y="6858000"/>
                </a:lnTo>
                <a:lnTo>
                  <a:pt x="1915089" y="6830784"/>
                </a:lnTo>
                <a:cubicBezTo>
                  <a:pt x="766948" y="6133157"/>
                  <a:pt x="0" y="4870644"/>
                  <a:pt x="0" y="3429000"/>
                </a:cubicBezTo>
                <a:cubicBezTo>
                  <a:pt x="0" y="1987357"/>
                  <a:pt x="766948" y="724844"/>
                  <a:pt x="1915089" y="27216"/>
                </a:cubicBez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Başlık 1">
            <a:extLst>
              <a:ext uri="{FF2B5EF4-FFF2-40B4-BE49-F238E27FC236}">
                <a16:creationId xmlns:a16="http://schemas.microsoft.com/office/drawing/2014/main" id="{97BD41E6-DB5D-E05D-C361-A8970B32C622}"/>
              </a:ext>
            </a:extLst>
          </p:cNvPr>
          <p:cNvSpPr>
            <a:spLocks noGrp="1"/>
          </p:cNvSpPr>
          <p:nvPr>
            <p:ph type="title"/>
          </p:nvPr>
        </p:nvSpPr>
        <p:spPr>
          <a:xfrm>
            <a:off x="2555631" y="1441938"/>
            <a:ext cx="7080738" cy="3974124"/>
          </a:xfrm>
        </p:spPr>
        <p:txBody>
          <a:bodyPr vert="horz" lIns="91440" tIns="45720" rIns="91440" bIns="45720" rtlCol="0" anchor="ctr">
            <a:normAutofit/>
          </a:bodyPr>
          <a:lstStyle/>
          <a:p>
            <a:pPr algn="ctr"/>
            <a:r>
              <a:rPr lang="en-US" sz="5400" dirty="0">
                <a:solidFill>
                  <a:schemeClr val="bg1">
                    <a:lumMod val="95000"/>
                    <a:lumOff val="5000"/>
                  </a:schemeClr>
                </a:solidFill>
              </a:rPr>
              <a:t>B- </a:t>
            </a:r>
            <a:r>
              <a:rPr lang="en-US" sz="5400" dirty="0" err="1">
                <a:solidFill>
                  <a:schemeClr val="bg1">
                    <a:lumMod val="95000"/>
                    <a:lumOff val="5000"/>
                  </a:schemeClr>
                </a:solidFill>
              </a:rPr>
              <a:t>Gezginler</a:t>
            </a:r>
            <a:r>
              <a:rPr lang="en-US" sz="5400" dirty="0">
                <a:solidFill>
                  <a:schemeClr val="bg1">
                    <a:lumMod val="95000"/>
                    <a:lumOff val="5000"/>
                  </a:schemeClr>
                </a:solidFill>
              </a:rPr>
              <a:t> </a:t>
            </a:r>
            <a:r>
              <a:rPr lang="en-US" sz="5400" dirty="0" err="1">
                <a:solidFill>
                  <a:schemeClr val="bg1">
                    <a:lumMod val="95000"/>
                    <a:lumOff val="5000"/>
                  </a:schemeClr>
                </a:solidFill>
              </a:rPr>
              <a:t>için</a:t>
            </a:r>
            <a:r>
              <a:rPr lang="en-US" sz="5400" dirty="0">
                <a:solidFill>
                  <a:schemeClr val="bg1">
                    <a:lumMod val="95000"/>
                    <a:lumOff val="5000"/>
                  </a:schemeClr>
                </a:solidFill>
              </a:rPr>
              <a:t> </a:t>
            </a:r>
            <a:r>
              <a:rPr lang="en-US" sz="5400" dirty="0" err="1">
                <a:solidFill>
                  <a:schemeClr val="bg1">
                    <a:lumMod val="95000"/>
                    <a:lumOff val="5000"/>
                  </a:schemeClr>
                </a:solidFill>
              </a:rPr>
              <a:t>Türkçe</a:t>
            </a:r>
            <a:endParaRPr lang="en-US" sz="5400" dirty="0">
              <a:solidFill>
                <a:schemeClr val="bg1">
                  <a:lumMod val="95000"/>
                  <a:lumOff val="5000"/>
                </a:schemeClr>
              </a:solidFill>
            </a:endParaRPr>
          </a:p>
        </p:txBody>
      </p:sp>
    </p:spTree>
    <p:extLst>
      <p:ext uri="{BB962C8B-B14F-4D97-AF65-F5344CB8AC3E}">
        <p14:creationId xmlns:p14="http://schemas.microsoft.com/office/powerpoint/2010/main" val="3297615118"/>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327D73B4-9F5C-4A64-A179-51B9500CB8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Oval 11">
            <a:extLst>
              <a:ext uri="{FF2B5EF4-FFF2-40B4-BE49-F238E27FC236}">
                <a16:creationId xmlns:a16="http://schemas.microsoft.com/office/drawing/2014/main" id="{C1F06963-6374-4B48-844F-071A9BAAAE0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22965" y="554152"/>
            <a:ext cx="5742189" cy="5742189"/>
          </a:xfrm>
          <a:prstGeom prst="ellipse">
            <a:avLst/>
          </a:prstGeom>
          <a:gradFill flip="none" rotWithShape="1">
            <a:gsLst>
              <a:gs pos="0">
                <a:schemeClr val="accent1"/>
              </a:gs>
              <a:gs pos="100000">
                <a:schemeClr val="accent2"/>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Resim 4" descr="kişi, şahıs, giyim, dış mekan, insan yüzü içeren bir resim&#10;&#10;Yapay zeka tarafından oluşturulmuş içerik yanlış olabilir.">
            <a:extLst>
              <a:ext uri="{FF2B5EF4-FFF2-40B4-BE49-F238E27FC236}">
                <a16:creationId xmlns:a16="http://schemas.microsoft.com/office/drawing/2014/main" id="{43D0D872-20D2-A33A-611E-9848F0F642A9}"/>
              </a:ext>
            </a:extLst>
          </p:cNvPr>
          <p:cNvPicPr>
            <a:picLocks noChangeAspect="1"/>
          </p:cNvPicPr>
          <p:nvPr/>
        </p:nvPicPr>
        <p:blipFill>
          <a:blip r:embed="rId2">
            <a:extLst>
              <a:ext uri="{28A0092B-C50C-407E-A947-70E740481C1C}">
                <a14:useLocalDpi xmlns:a14="http://schemas.microsoft.com/office/drawing/2010/main" val="0"/>
              </a:ext>
            </a:extLst>
          </a:blip>
          <a:srcRect r="-3" b="-3"/>
          <a:stretch>
            <a:fillRect/>
          </a:stretch>
        </p:blipFill>
        <p:spPr>
          <a:xfrm>
            <a:off x="505418" y="554151"/>
            <a:ext cx="5742189" cy="5742189"/>
          </a:xfrm>
          <a:custGeom>
            <a:avLst/>
            <a:gdLst/>
            <a:ahLst/>
            <a:cxnLst/>
            <a:rect l="l" t="t" r="r" b="b"/>
            <a:pathLst>
              <a:path w="1838528" h="1838528">
                <a:moveTo>
                  <a:pt x="919264" y="0"/>
                </a:moveTo>
                <a:cubicBezTo>
                  <a:pt x="1426959" y="0"/>
                  <a:pt x="1838528" y="411569"/>
                  <a:pt x="1838528" y="919264"/>
                </a:cubicBezTo>
                <a:cubicBezTo>
                  <a:pt x="1838528" y="1426959"/>
                  <a:pt x="1426959" y="1838528"/>
                  <a:pt x="919264" y="1838528"/>
                </a:cubicBezTo>
                <a:cubicBezTo>
                  <a:pt x="411569" y="1838528"/>
                  <a:pt x="0" y="1426959"/>
                  <a:pt x="0" y="919264"/>
                </a:cubicBezTo>
                <a:cubicBezTo>
                  <a:pt x="0" y="411569"/>
                  <a:pt x="411569" y="0"/>
                  <a:pt x="919264" y="0"/>
                </a:cubicBezTo>
                <a:close/>
              </a:path>
            </a:pathLst>
          </a:custGeom>
        </p:spPr>
      </p:pic>
      <p:sp>
        <p:nvSpPr>
          <p:cNvPr id="14" name="!!plus graphic">
            <a:extLst>
              <a:ext uri="{FF2B5EF4-FFF2-40B4-BE49-F238E27FC236}">
                <a16:creationId xmlns:a16="http://schemas.microsoft.com/office/drawing/2014/main" id="{6CB927A4-E432-4310-9CD5-E89FF506317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04956" y="703679"/>
            <a:ext cx="171515" cy="171515"/>
          </a:xfrm>
          <a:custGeom>
            <a:avLst/>
            <a:gdLst>
              <a:gd name="connsiteX0" fmla="*/ 159874 w 171515"/>
              <a:gd name="connsiteY0" fmla="*/ 74116 h 171515"/>
              <a:gd name="connsiteX1" fmla="*/ 97399 w 171515"/>
              <a:gd name="connsiteY1" fmla="*/ 74116 h 171515"/>
              <a:gd name="connsiteX2" fmla="*/ 97399 w 171515"/>
              <a:gd name="connsiteY2" fmla="*/ 11641 h 171515"/>
              <a:gd name="connsiteX3" fmla="*/ 85758 w 171515"/>
              <a:gd name="connsiteY3" fmla="*/ 0 h 171515"/>
              <a:gd name="connsiteX4" fmla="*/ 74116 w 171515"/>
              <a:gd name="connsiteY4" fmla="*/ 11641 h 171515"/>
              <a:gd name="connsiteX5" fmla="*/ 74116 w 171515"/>
              <a:gd name="connsiteY5" fmla="*/ 74116 h 171515"/>
              <a:gd name="connsiteX6" fmla="*/ 11641 w 171515"/>
              <a:gd name="connsiteY6" fmla="*/ 74116 h 171515"/>
              <a:gd name="connsiteX7" fmla="*/ 0 w 171515"/>
              <a:gd name="connsiteY7" fmla="*/ 85758 h 171515"/>
              <a:gd name="connsiteX8" fmla="*/ 11641 w 171515"/>
              <a:gd name="connsiteY8" fmla="*/ 97399 h 171515"/>
              <a:gd name="connsiteX9" fmla="*/ 74116 w 171515"/>
              <a:gd name="connsiteY9" fmla="*/ 97399 h 171515"/>
              <a:gd name="connsiteX10" fmla="*/ 74116 w 171515"/>
              <a:gd name="connsiteY10" fmla="*/ 159874 h 171515"/>
              <a:gd name="connsiteX11" fmla="*/ 85758 w 171515"/>
              <a:gd name="connsiteY11" fmla="*/ 171515 h 171515"/>
              <a:gd name="connsiteX12" fmla="*/ 97399 w 171515"/>
              <a:gd name="connsiteY12" fmla="*/ 159874 h 171515"/>
              <a:gd name="connsiteX13" fmla="*/ 97399 w 171515"/>
              <a:gd name="connsiteY13" fmla="*/ 97399 h 171515"/>
              <a:gd name="connsiteX14" fmla="*/ 159874 w 171515"/>
              <a:gd name="connsiteY14" fmla="*/ 97399 h 171515"/>
              <a:gd name="connsiteX15" fmla="*/ 171515 w 171515"/>
              <a:gd name="connsiteY15" fmla="*/ 85758 h 171515"/>
              <a:gd name="connsiteX16" fmla="*/ 159874 w 171515"/>
              <a:gd name="connsiteY16" fmla="*/ 74116 h 1715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71515" h="171515">
                <a:moveTo>
                  <a:pt x="159874" y="74116"/>
                </a:moveTo>
                <a:lnTo>
                  <a:pt x="97399" y="74116"/>
                </a:lnTo>
                <a:lnTo>
                  <a:pt x="97399" y="11641"/>
                </a:lnTo>
                <a:cubicBezTo>
                  <a:pt x="97399" y="5212"/>
                  <a:pt x="92187" y="0"/>
                  <a:pt x="85758" y="0"/>
                </a:cubicBezTo>
                <a:cubicBezTo>
                  <a:pt x="79328" y="0"/>
                  <a:pt x="74116" y="5212"/>
                  <a:pt x="74116" y="11641"/>
                </a:cubicBezTo>
                <a:lnTo>
                  <a:pt x="74116" y="74116"/>
                </a:lnTo>
                <a:lnTo>
                  <a:pt x="11641" y="74116"/>
                </a:lnTo>
                <a:cubicBezTo>
                  <a:pt x="5212" y="74116"/>
                  <a:pt x="0" y="79328"/>
                  <a:pt x="0" y="85758"/>
                </a:cubicBezTo>
                <a:cubicBezTo>
                  <a:pt x="0" y="92187"/>
                  <a:pt x="5212" y="97399"/>
                  <a:pt x="11641" y="97399"/>
                </a:cubicBezTo>
                <a:lnTo>
                  <a:pt x="74116" y="97399"/>
                </a:lnTo>
                <a:lnTo>
                  <a:pt x="74116" y="159874"/>
                </a:lnTo>
                <a:cubicBezTo>
                  <a:pt x="74116" y="166303"/>
                  <a:pt x="79328" y="171515"/>
                  <a:pt x="85758" y="171515"/>
                </a:cubicBezTo>
                <a:cubicBezTo>
                  <a:pt x="92187" y="171515"/>
                  <a:pt x="97399" y="166303"/>
                  <a:pt x="97399" y="159874"/>
                </a:cubicBezTo>
                <a:lnTo>
                  <a:pt x="97399" y="97399"/>
                </a:lnTo>
                <a:lnTo>
                  <a:pt x="159874" y="97399"/>
                </a:lnTo>
                <a:cubicBezTo>
                  <a:pt x="166303" y="97399"/>
                  <a:pt x="171515" y="92187"/>
                  <a:pt x="171515" y="85758"/>
                </a:cubicBezTo>
                <a:cubicBezTo>
                  <a:pt x="171515" y="79328"/>
                  <a:pt x="166303" y="74116"/>
                  <a:pt x="159874" y="74116"/>
                </a:cubicBezTo>
                <a:close/>
              </a:path>
            </a:pathLst>
          </a:custGeom>
          <a:solidFill>
            <a:schemeClr val="accent1"/>
          </a:solidFill>
          <a:ln w="776" cap="flat">
            <a:noFill/>
            <a:prstDash val="solid"/>
            <a:miter/>
          </a:ln>
        </p:spPr>
        <p:txBody>
          <a:bodyPr rtlCol="0" anchor="ctr"/>
          <a:lstStyle/>
          <a:p>
            <a:endParaRPr lang="en-US"/>
          </a:p>
        </p:txBody>
      </p:sp>
      <p:sp>
        <p:nvSpPr>
          <p:cNvPr id="16" name="!!circle graphic">
            <a:extLst>
              <a:ext uri="{FF2B5EF4-FFF2-40B4-BE49-F238E27FC236}">
                <a16:creationId xmlns:a16="http://schemas.microsoft.com/office/drawing/2014/main" id="{1453BF6C-B012-48B7-B4E8-6D7AC7C27D0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2753" y="1562696"/>
            <a:ext cx="157545" cy="157545"/>
          </a:xfrm>
          <a:custGeom>
            <a:avLst/>
            <a:gdLst>
              <a:gd name="connsiteX0" fmla="*/ 78773 w 157545"/>
              <a:gd name="connsiteY0" fmla="*/ 23283 h 157545"/>
              <a:gd name="connsiteX1" fmla="*/ 134262 w 157545"/>
              <a:gd name="connsiteY1" fmla="*/ 78773 h 157545"/>
              <a:gd name="connsiteX2" fmla="*/ 78773 w 157545"/>
              <a:gd name="connsiteY2" fmla="*/ 134262 h 157545"/>
              <a:gd name="connsiteX3" fmla="*/ 23283 w 157545"/>
              <a:gd name="connsiteY3" fmla="*/ 78773 h 157545"/>
              <a:gd name="connsiteX4" fmla="*/ 78773 w 157545"/>
              <a:gd name="connsiteY4" fmla="*/ 23283 h 157545"/>
              <a:gd name="connsiteX5" fmla="*/ 78773 w 157545"/>
              <a:gd name="connsiteY5" fmla="*/ 0 h 157545"/>
              <a:gd name="connsiteX6" fmla="*/ 0 w 157545"/>
              <a:gd name="connsiteY6" fmla="*/ 78773 h 157545"/>
              <a:gd name="connsiteX7" fmla="*/ 78773 w 157545"/>
              <a:gd name="connsiteY7" fmla="*/ 157545 h 157545"/>
              <a:gd name="connsiteX8" fmla="*/ 157545 w 157545"/>
              <a:gd name="connsiteY8" fmla="*/ 78773 h 157545"/>
              <a:gd name="connsiteX9" fmla="*/ 78773 w 157545"/>
              <a:gd name="connsiteY9" fmla="*/ 0 h 1575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57545" h="157545">
                <a:moveTo>
                  <a:pt x="78773" y="23283"/>
                </a:moveTo>
                <a:cubicBezTo>
                  <a:pt x="109419" y="23283"/>
                  <a:pt x="134262" y="48126"/>
                  <a:pt x="134262" y="78773"/>
                </a:cubicBezTo>
                <a:cubicBezTo>
                  <a:pt x="134262" y="109419"/>
                  <a:pt x="109419" y="134262"/>
                  <a:pt x="78773" y="134262"/>
                </a:cubicBezTo>
                <a:cubicBezTo>
                  <a:pt x="48126" y="134262"/>
                  <a:pt x="23283" y="109419"/>
                  <a:pt x="23283" y="78773"/>
                </a:cubicBezTo>
                <a:cubicBezTo>
                  <a:pt x="23312" y="48139"/>
                  <a:pt x="48139" y="23312"/>
                  <a:pt x="78773" y="23283"/>
                </a:cubicBezTo>
                <a:moveTo>
                  <a:pt x="78773" y="0"/>
                </a:moveTo>
                <a:cubicBezTo>
                  <a:pt x="35268" y="0"/>
                  <a:pt x="0" y="35268"/>
                  <a:pt x="0" y="78773"/>
                </a:cubicBezTo>
                <a:cubicBezTo>
                  <a:pt x="0" y="122277"/>
                  <a:pt x="35268" y="157545"/>
                  <a:pt x="78773" y="157545"/>
                </a:cubicBezTo>
                <a:cubicBezTo>
                  <a:pt x="122277" y="157545"/>
                  <a:pt x="157545" y="122277"/>
                  <a:pt x="157545" y="78773"/>
                </a:cubicBezTo>
                <a:cubicBezTo>
                  <a:pt x="157545" y="35268"/>
                  <a:pt x="122277" y="0"/>
                  <a:pt x="78773" y="0"/>
                </a:cubicBezTo>
                <a:close/>
              </a:path>
            </a:pathLst>
          </a:custGeom>
          <a:solidFill>
            <a:schemeClr val="accent1"/>
          </a:solidFill>
          <a:ln w="751" cap="flat">
            <a:noFill/>
            <a:prstDash val="solid"/>
            <a:miter/>
          </a:ln>
        </p:spPr>
        <p:txBody>
          <a:bodyPr rtlCol="0" anchor="ctr"/>
          <a:lstStyle/>
          <a:p>
            <a:endParaRPr lang="en-US"/>
          </a:p>
        </p:txBody>
      </p:sp>
      <p:sp>
        <p:nvSpPr>
          <p:cNvPr id="3" name="İçerik Yer Tutucusu 2">
            <a:extLst>
              <a:ext uri="{FF2B5EF4-FFF2-40B4-BE49-F238E27FC236}">
                <a16:creationId xmlns:a16="http://schemas.microsoft.com/office/drawing/2014/main" id="{11C1BC0A-8A24-EC38-C8B6-E52A35D89C49}"/>
              </a:ext>
            </a:extLst>
          </p:cNvPr>
          <p:cNvSpPr>
            <a:spLocks noGrp="1"/>
          </p:cNvSpPr>
          <p:nvPr>
            <p:ph idx="1"/>
          </p:nvPr>
        </p:nvSpPr>
        <p:spPr>
          <a:xfrm>
            <a:off x="6657715" y="1382486"/>
            <a:ext cx="4928445" cy="4522204"/>
          </a:xfrm>
        </p:spPr>
        <p:txBody>
          <a:bodyPr anchor="t">
            <a:normAutofit/>
          </a:bodyPr>
          <a:lstStyle/>
          <a:p>
            <a:endParaRPr lang="tr-TR" sz="3200" dirty="0">
              <a:solidFill>
                <a:schemeClr val="tx1">
                  <a:alpha val="80000"/>
                </a:schemeClr>
              </a:solidFill>
            </a:endParaRPr>
          </a:p>
          <a:p>
            <a:r>
              <a:rPr lang="tr-TR" sz="3200" dirty="0">
                <a:solidFill>
                  <a:schemeClr val="tx1">
                    <a:alpha val="80000"/>
                  </a:schemeClr>
                </a:solidFill>
              </a:rPr>
              <a:t>Ada Rüzgarı- Bir Gezginin Kıbrıs Günlüğü</a:t>
            </a:r>
          </a:p>
        </p:txBody>
      </p:sp>
      <p:sp>
        <p:nvSpPr>
          <p:cNvPr id="18" name="!!dot graphic">
            <a:extLst>
              <a:ext uri="{FF2B5EF4-FFF2-40B4-BE49-F238E27FC236}">
                <a16:creationId xmlns:a16="http://schemas.microsoft.com/office/drawing/2014/main" id="{E3020543-B24B-4EC4-8FFC-8DD88EEA91A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454149" y="5775082"/>
            <a:ext cx="112426" cy="112426"/>
          </a:xfrm>
          <a:custGeom>
            <a:avLst/>
            <a:gdLst>
              <a:gd name="connsiteX0" fmla="*/ 112426 w 112426"/>
              <a:gd name="connsiteY0" fmla="*/ 56213 h 112426"/>
              <a:gd name="connsiteX1" fmla="*/ 56213 w 112426"/>
              <a:gd name="connsiteY1" fmla="*/ 112426 h 112426"/>
              <a:gd name="connsiteX2" fmla="*/ 0 w 112426"/>
              <a:gd name="connsiteY2" fmla="*/ 56213 h 112426"/>
              <a:gd name="connsiteX3" fmla="*/ 56213 w 112426"/>
              <a:gd name="connsiteY3" fmla="*/ 0 h 112426"/>
              <a:gd name="connsiteX4" fmla="*/ 112426 w 112426"/>
              <a:gd name="connsiteY4" fmla="*/ 56213 h 1124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2426" h="112426">
                <a:moveTo>
                  <a:pt x="112426" y="56213"/>
                </a:moveTo>
                <a:cubicBezTo>
                  <a:pt x="112426" y="87259"/>
                  <a:pt x="87259" y="112426"/>
                  <a:pt x="56213" y="112426"/>
                </a:cubicBezTo>
                <a:cubicBezTo>
                  <a:pt x="25167" y="112426"/>
                  <a:pt x="0" y="87259"/>
                  <a:pt x="0" y="56213"/>
                </a:cubicBezTo>
                <a:cubicBezTo>
                  <a:pt x="0" y="25167"/>
                  <a:pt x="25167" y="0"/>
                  <a:pt x="56213" y="0"/>
                </a:cubicBezTo>
                <a:cubicBezTo>
                  <a:pt x="87259" y="0"/>
                  <a:pt x="112426" y="25167"/>
                  <a:pt x="112426" y="56213"/>
                </a:cubicBezTo>
                <a:close/>
              </a:path>
            </a:pathLst>
          </a:custGeom>
          <a:solidFill>
            <a:schemeClr val="accent1"/>
          </a:solidFill>
          <a:ln w="516" cap="flat">
            <a:noFill/>
            <a:prstDash val="solid"/>
            <a:miter/>
          </a:ln>
        </p:spPr>
        <p:txBody>
          <a:bodyPr rtlCol="0" anchor="ctr"/>
          <a:lstStyle/>
          <a:p>
            <a:endParaRPr lang="en-US"/>
          </a:p>
        </p:txBody>
      </p:sp>
      <p:cxnSp>
        <p:nvCxnSpPr>
          <p:cNvPr id="20" name="!!Straight Connector">
            <a:extLst>
              <a:ext uri="{FF2B5EF4-FFF2-40B4-BE49-F238E27FC236}">
                <a16:creationId xmlns:a16="http://schemas.microsoft.com/office/drawing/2014/main" id="{C49DA8F6-BCC1-4447-B54C-57856834B94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1586162" y="3619272"/>
            <a:ext cx="0" cy="3238728"/>
          </a:xfrm>
          <a:prstGeom prst="line">
            <a:avLst/>
          </a:prstGeom>
          <a:ln w="25400" cap="sq">
            <a:gradFill flip="none" rotWithShape="1">
              <a:gsLst>
                <a:gs pos="0">
                  <a:schemeClr val="accent1"/>
                </a:gs>
                <a:gs pos="100000">
                  <a:schemeClr val="accent2"/>
                </a:gs>
              </a:gsLst>
              <a:lin ang="16200000" scaled="1"/>
              <a:tileRect/>
            </a:gradFill>
            <a:beve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90398236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çerik Yer Tutucusu 2">
            <a:extLst>
              <a:ext uri="{FF2B5EF4-FFF2-40B4-BE49-F238E27FC236}">
                <a16:creationId xmlns:a16="http://schemas.microsoft.com/office/drawing/2014/main" id="{5ADD7C01-2DD2-2CFE-B244-0045D880F0BF}"/>
              </a:ext>
            </a:extLst>
          </p:cNvPr>
          <p:cNvSpPr>
            <a:spLocks noGrp="1"/>
          </p:cNvSpPr>
          <p:nvPr>
            <p:ph idx="1"/>
          </p:nvPr>
        </p:nvSpPr>
        <p:spPr>
          <a:xfrm>
            <a:off x="272143" y="206829"/>
            <a:ext cx="11081657" cy="5970134"/>
          </a:xfrm>
        </p:spPr>
        <p:txBody>
          <a:bodyPr/>
          <a:lstStyle/>
          <a:p>
            <a:endParaRPr lang="tr-TR" dirty="0"/>
          </a:p>
          <a:p>
            <a:endParaRPr lang="tr-TR" dirty="0"/>
          </a:p>
          <a:p>
            <a:pPr algn="just"/>
            <a:r>
              <a:rPr lang="tr-TR" dirty="0"/>
              <a:t>Kıbrıs’a ilk adımımı attığımda, Girne limanında sabahın serinliğiyle birlikte tuzlu rüzgâr yüzüme çarptı. Sırt çantamda sadece birkaç giysi, bir defter ve eski bir pusula vardı. Bu yolculuk, haritalardan çok hikâyelere </a:t>
            </a:r>
            <a:r>
              <a:rPr lang="tr-TR" dirty="0" err="1"/>
              <a:t>dayanıyordu.İlk</a:t>
            </a:r>
            <a:r>
              <a:rPr lang="tr-TR" dirty="0"/>
              <a:t> günümde </a:t>
            </a:r>
            <a:r>
              <a:rPr lang="tr-TR" dirty="0" err="1"/>
              <a:t>Bellapais</a:t>
            </a:r>
            <a:r>
              <a:rPr lang="tr-TR" dirty="0"/>
              <a:t> Manastırı’na çıktım. Taş duvarlara dokunurken rehberin sesi kulağımda yankılandı:</a:t>
            </a:r>
          </a:p>
        </p:txBody>
      </p:sp>
    </p:spTree>
    <p:extLst>
      <p:ext uri="{BB962C8B-B14F-4D97-AF65-F5344CB8AC3E}">
        <p14:creationId xmlns:p14="http://schemas.microsoft.com/office/powerpoint/2010/main" val="21094048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çerik Yer Tutucusu 2">
            <a:extLst>
              <a:ext uri="{FF2B5EF4-FFF2-40B4-BE49-F238E27FC236}">
                <a16:creationId xmlns:a16="http://schemas.microsoft.com/office/drawing/2014/main" id="{B06BD3FD-82C3-BA6D-356D-7575D857401F}"/>
              </a:ext>
            </a:extLst>
          </p:cNvPr>
          <p:cNvSpPr>
            <a:spLocks noGrp="1"/>
          </p:cNvSpPr>
          <p:nvPr>
            <p:ph idx="1"/>
          </p:nvPr>
        </p:nvSpPr>
        <p:spPr>
          <a:xfrm>
            <a:off x="838200" y="326571"/>
            <a:ext cx="10515600" cy="5850392"/>
          </a:xfrm>
        </p:spPr>
        <p:txBody>
          <a:bodyPr/>
          <a:lstStyle/>
          <a:p>
            <a:endParaRPr lang="tr-TR" dirty="0"/>
          </a:p>
          <a:p>
            <a:r>
              <a:rPr lang="tr-TR" dirty="0"/>
              <a:t>Burada zaman durur, ama rüzgâr hep </a:t>
            </a:r>
            <a:r>
              <a:rPr lang="tr-TR" dirty="0" err="1"/>
              <a:t>konuşur.”Manastırın</a:t>
            </a:r>
            <a:r>
              <a:rPr lang="tr-TR" dirty="0"/>
              <a:t> avlusunda yaşlı bir kadınla tanıştım. Elinde bir sepet incir vardı.</a:t>
            </a:r>
          </a:p>
          <a:p>
            <a:r>
              <a:rPr lang="tr-TR" dirty="0"/>
              <a:t>— “İncir ister misin? Taze topladım.”</a:t>
            </a:r>
          </a:p>
          <a:p>
            <a:r>
              <a:rPr lang="tr-TR" dirty="0"/>
              <a:t>— “Teşekkür ederim. Kıbrıs’ta herkes böyle misafirperver mi?”</a:t>
            </a:r>
          </a:p>
          <a:p>
            <a:r>
              <a:rPr lang="tr-TR" dirty="0"/>
              <a:t>— “Bizde yabancı yoktur, sadece henüz tanımadıklarımız vardır.”</a:t>
            </a:r>
          </a:p>
        </p:txBody>
      </p:sp>
    </p:spTree>
    <p:extLst>
      <p:ext uri="{BB962C8B-B14F-4D97-AF65-F5344CB8AC3E}">
        <p14:creationId xmlns:p14="http://schemas.microsoft.com/office/powerpoint/2010/main" val="104427548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çerik Yer Tutucusu 2">
            <a:extLst>
              <a:ext uri="{FF2B5EF4-FFF2-40B4-BE49-F238E27FC236}">
                <a16:creationId xmlns:a16="http://schemas.microsoft.com/office/drawing/2014/main" id="{C263753A-D23F-0F1A-D452-437C3F87FF08}"/>
              </a:ext>
            </a:extLst>
          </p:cNvPr>
          <p:cNvSpPr>
            <a:spLocks noGrp="1"/>
          </p:cNvSpPr>
          <p:nvPr>
            <p:ph idx="1"/>
          </p:nvPr>
        </p:nvSpPr>
        <p:spPr>
          <a:xfrm>
            <a:off x="838200" y="348343"/>
            <a:ext cx="10515600" cy="5828620"/>
          </a:xfrm>
        </p:spPr>
        <p:txBody>
          <a:bodyPr/>
          <a:lstStyle/>
          <a:p>
            <a:r>
              <a:rPr lang="tr-TR" dirty="0"/>
              <a:t>Ertesi gün Lefkoşa’ya geçtim. </a:t>
            </a:r>
            <a:r>
              <a:rPr lang="tr-TR" dirty="0" err="1"/>
              <a:t>Surlariçi’nde</a:t>
            </a:r>
            <a:r>
              <a:rPr lang="tr-TR" dirty="0"/>
              <a:t> yürürken bir antikacı dükkânına girdim. Raflarda Osmanlıca yazılı kitaplar, bakır kahve cezveleri, solmuş fotoğraflar vardı. Dükkân sahibi gözlüğünün üzerinden bana baktı:</a:t>
            </a:r>
          </a:p>
          <a:p>
            <a:r>
              <a:rPr lang="tr-TR" dirty="0"/>
              <a:t>— “Gezgin misin, araştırmacı mı?”</a:t>
            </a:r>
          </a:p>
          <a:p>
            <a:r>
              <a:rPr lang="tr-TR" dirty="0"/>
              <a:t>— “Biraz ikisi de. Kıbrıs’ın hikâyelerini arıyorum.”</a:t>
            </a:r>
          </a:p>
          <a:p>
            <a:r>
              <a:rPr lang="tr-TR" dirty="0"/>
              <a:t>— “O zaman sana bir harita vereyim. Ama dikkat et, bazı yerler haritada yoktur.”</a:t>
            </a:r>
          </a:p>
        </p:txBody>
      </p:sp>
    </p:spTree>
    <p:extLst>
      <p:ext uri="{BB962C8B-B14F-4D97-AF65-F5344CB8AC3E}">
        <p14:creationId xmlns:p14="http://schemas.microsoft.com/office/powerpoint/2010/main" val="336928227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1F5F5962-7B05-FD69-08F8-3AD7A6C3D77B}"/>
              </a:ext>
            </a:extLst>
          </p:cNvPr>
          <p:cNvSpPr>
            <a:spLocks noGrp="1"/>
          </p:cNvSpPr>
          <p:nvPr>
            <p:ph type="title"/>
          </p:nvPr>
        </p:nvSpPr>
        <p:spPr>
          <a:solidFill>
            <a:schemeClr val="accent4"/>
          </a:solidFill>
        </p:spPr>
        <p:txBody>
          <a:bodyPr/>
          <a:lstStyle/>
          <a:p>
            <a:r>
              <a:rPr lang="tr-TR" dirty="0"/>
              <a:t> Hobi Olarak Türkçe</a:t>
            </a:r>
          </a:p>
        </p:txBody>
      </p:sp>
    </p:spTree>
    <p:extLst>
      <p:ext uri="{BB962C8B-B14F-4D97-AF65-F5344CB8AC3E}">
        <p14:creationId xmlns:p14="http://schemas.microsoft.com/office/powerpoint/2010/main" val="21078811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327D73B4-9F5C-4A64-A179-51B9500CB8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Oval 11">
            <a:extLst>
              <a:ext uri="{FF2B5EF4-FFF2-40B4-BE49-F238E27FC236}">
                <a16:creationId xmlns:a16="http://schemas.microsoft.com/office/drawing/2014/main" id="{C1F06963-6374-4B48-844F-071A9BAAAE0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22965" y="554152"/>
            <a:ext cx="5742189" cy="5742189"/>
          </a:xfrm>
          <a:prstGeom prst="ellipse">
            <a:avLst/>
          </a:prstGeom>
          <a:gradFill flip="none" rotWithShape="1">
            <a:gsLst>
              <a:gs pos="0">
                <a:schemeClr val="accent1"/>
              </a:gs>
              <a:gs pos="100000">
                <a:schemeClr val="accent2"/>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Resim 4" descr="kişi, şahıs, adam, insan, giyim, araba içeren bir resim">
            <a:extLst>
              <a:ext uri="{FF2B5EF4-FFF2-40B4-BE49-F238E27FC236}">
                <a16:creationId xmlns:a16="http://schemas.microsoft.com/office/drawing/2014/main" id="{438EA24F-F370-0FA8-2E0C-94FB96A36048}"/>
              </a:ext>
            </a:extLst>
          </p:cNvPr>
          <p:cNvPicPr>
            <a:picLocks noChangeAspect="1"/>
          </p:cNvPicPr>
          <p:nvPr/>
        </p:nvPicPr>
        <p:blipFill>
          <a:blip r:embed="rId2">
            <a:extLst>
              <a:ext uri="{28A0092B-C50C-407E-A947-70E740481C1C}">
                <a14:useLocalDpi xmlns:a14="http://schemas.microsoft.com/office/drawing/2010/main" val="0"/>
              </a:ext>
            </a:extLst>
          </a:blip>
          <a:srcRect r="-3" b="-3"/>
          <a:stretch>
            <a:fillRect/>
          </a:stretch>
        </p:blipFill>
        <p:spPr>
          <a:xfrm>
            <a:off x="505418" y="554151"/>
            <a:ext cx="5742189" cy="5742189"/>
          </a:xfrm>
          <a:custGeom>
            <a:avLst/>
            <a:gdLst/>
            <a:ahLst/>
            <a:cxnLst/>
            <a:rect l="l" t="t" r="r" b="b"/>
            <a:pathLst>
              <a:path w="1838528" h="1838528">
                <a:moveTo>
                  <a:pt x="919264" y="0"/>
                </a:moveTo>
                <a:cubicBezTo>
                  <a:pt x="1426959" y="0"/>
                  <a:pt x="1838528" y="411569"/>
                  <a:pt x="1838528" y="919264"/>
                </a:cubicBezTo>
                <a:cubicBezTo>
                  <a:pt x="1838528" y="1426959"/>
                  <a:pt x="1426959" y="1838528"/>
                  <a:pt x="919264" y="1838528"/>
                </a:cubicBezTo>
                <a:cubicBezTo>
                  <a:pt x="411569" y="1838528"/>
                  <a:pt x="0" y="1426959"/>
                  <a:pt x="0" y="919264"/>
                </a:cubicBezTo>
                <a:cubicBezTo>
                  <a:pt x="0" y="411569"/>
                  <a:pt x="411569" y="0"/>
                  <a:pt x="919264" y="0"/>
                </a:cubicBezTo>
                <a:close/>
              </a:path>
            </a:pathLst>
          </a:custGeom>
        </p:spPr>
      </p:pic>
      <p:sp>
        <p:nvSpPr>
          <p:cNvPr id="14" name="!!plus graphic">
            <a:extLst>
              <a:ext uri="{FF2B5EF4-FFF2-40B4-BE49-F238E27FC236}">
                <a16:creationId xmlns:a16="http://schemas.microsoft.com/office/drawing/2014/main" id="{6CB927A4-E432-4310-9CD5-E89FF506317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04956" y="703679"/>
            <a:ext cx="171515" cy="171515"/>
          </a:xfrm>
          <a:custGeom>
            <a:avLst/>
            <a:gdLst>
              <a:gd name="connsiteX0" fmla="*/ 159874 w 171515"/>
              <a:gd name="connsiteY0" fmla="*/ 74116 h 171515"/>
              <a:gd name="connsiteX1" fmla="*/ 97399 w 171515"/>
              <a:gd name="connsiteY1" fmla="*/ 74116 h 171515"/>
              <a:gd name="connsiteX2" fmla="*/ 97399 w 171515"/>
              <a:gd name="connsiteY2" fmla="*/ 11641 h 171515"/>
              <a:gd name="connsiteX3" fmla="*/ 85758 w 171515"/>
              <a:gd name="connsiteY3" fmla="*/ 0 h 171515"/>
              <a:gd name="connsiteX4" fmla="*/ 74116 w 171515"/>
              <a:gd name="connsiteY4" fmla="*/ 11641 h 171515"/>
              <a:gd name="connsiteX5" fmla="*/ 74116 w 171515"/>
              <a:gd name="connsiteY5" fmla="*/ 74116 h 171515"/>
              <a:gd name="connsiteX6" fmla="*/ 11641 w 171515"/>
              <a:gd name="connsiteY6" fmla="*/ 74116 h 171515"/>
              <a:gd name="connsiteX7" fmla="*/ 0 w 171515"/>
              <a:gd name="connsiteY7" fmla="*/ 85758 h 171515"/>
              <a:gd name="connsiteX8" fmla="*/ 11641 w 171515"/>
              <a:gd name="connsiteY8" fmla="*/ 97399 h 171515"/>
              <a:gd name="connsiteX9" fmla="*/ 74116 w 171515"/>
              <a:gd name="connsiteY9" fmla="*/ 97399 h 171515"/>
              <a:gd name="connsiteX10" fmla="*/ 74116 w 171515"/>
              <a:gd name="connsiteY10" fmla="*/ 159874 h 171515"/>
              <a:gd name="connsiteX11" fmla="*/ 85758 w 171515"/>
              <a:gd name="connsiteY11" fmla="*/ 171515 h 171515"/>
              <a:gd name="connsiteX12" fmla="*/ 97399 w 171515"/>
              <a:gd name="connsiteY12" fmla="*/ 159874 h 171515"/>
              <a:gd name="connsiteX13" fmla="*/ 97399 w 171515"/>
              <a:gd name="connsiteY13" fmla="*/ 97399 h 171515"/>
              <a:gd name="connsiteX14" fmla="*/ 159874 w 171515"/>
              <a:gd name="connsiteY14" fmla="*/ 97399 h 171515"/>
              <a:gd name="connsiteX15" fmla="*/ 171515 w 171515"/>
              <a:gd name="connsiteY15" fmla="*/ 85758 h 171515"/>
              <a:gd name="connsiteX16" fmla="*/ 159874 w 171515"/>
              <a:gd name="connsiteY16" fmla="*/ 74116 h 1715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71515" h="171515">
                <a:moveTo>
                  <a:pt x="159874" y="74116"/>
                </a:moveTo>
                <a:lnTo>
                  <a:pt x="97399" y="74116"/>
                </a:lnTo>
                <a:lnTo>
                  <a:pt x="97399" y="11641"/>
                </a:lnTo>
                <a:cubicBezTo>
                  <a:pt x="97399" y="5212"/>
                  <a:pt x="92187" y="0"/>
                  <a:pt x="85758" y="0"/>
                </a:cubicBezTo>
                <a:cubicBezTo>
                  <a:pt x="79328" y="0"/>
                  <a:pt x="74116" y="5212"/>
                  <a:pt x="74116" y="11641"/>
                </a:cubicBezTo>
                <a:lnTo>
                  <a:pt x="74116" y="74116"/>
                </a:lnTo>
                <a:lnTo>
                  <a:pt x="11641" y="74116"/>
                </a:lnTo>
                <a:cubicBezTo>
                  <a:pt x="5212" y="74116"/>
                  <a:pt x="0" y="79328"/>
                  <a:pt x="0" y="85758"/>
                </a:cubicBezTo>
                <a:cubicBezTo>
                  <a:pt x="0" y="92187"/>
                  <a:pt x="5212" y="97399"/>
                  <a:pt x="11641" y="97399"/>
                </a:cubicBezTo>
                <a:lnTo>
                  <a:pt x="74116" y="97399"/>
                </a:lnTo>
                <a:lnTo>
                  <a:pt x="74116" y="159874"/>
                </a:lnTo>
                <a:cubicBezTo>
                  <a:pt x="74116" y="166303"/>
                  <a:pt x="79328" y="171515"/>
                  <a:pt x="85758" y="171515"/>
                </a:cubicBezTo>
                <a:cubicBezTo>
                  <a:pt x="92187" y="171515"/>
                  <a:pt x="97399" y="166303"/>
                  <a:pt x="97399" y="159874"/>
                </a:cubicBezTo>
                <a:lnTo>
                  <a:pt x="97399" y="97399"/>
                </a:lnTo>
                <a:lnTo>
                  <a:pt x="159874" y="97399"/>
                </a:lnTo>
                <a:cubicBezTo>
                  <a:pt x="166303" y="97399"/>
                  <a:pt x="171515" y="92187"/>
                  <a:pt x="171515" y="85758"/>
                </a:cubicBezTo>
                <a:cubicBezTo>
                  <a:pt x="171515" y="79328"/>
                  <a:pt x="166303" y="74116"/>
                  <a:pt x="159874" y="74116"/>
                </a:cubicBezTo>
                <a:close/>
              </a:path>
            </a:pathLst>
          </a:custGeom>
          <a:solidFill>
            <a:schemeClr val="accent1"/>
          </a:solidFill>
          <a:ln w="776" cap="flat">
            <a:noFill/>
            <a:prstDash val="solid"/>
            <a:miter/>
          </a:ln>
        </p:spPr>
        <p:txBody>
          <a:bodyPr rtlCol="0" anchor="ctr"/>
          <a:lstStyle/>
          <a:p>
            <a:endParaRPr lang="en-US"/>
          </a:p>
        </p:txBody>
      </p:sp>
      <p:sp>
        <p:nvSpPr>
          <p:cNvPr id="16" name="!!circle graphic">
            <a:extLst>
              <a:ext uri="{FF2B5EF4-FFF2-40B4-BE49-F238E27FC236}">
                <a16:creationId xmlns:a16="http://schemas.microsoft.com/office/drawing/2014/main" id="{1453BF6C-B012-48B7-B4E8-6D7AC7C27D0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2753" y="1562696"/>
            <a:ext cx="157545" cy="157545"/>
          </a:xfrm>
          <a:custGeom>
            <a:avLst/>
            <a:gdLst>
              <a:gd name="connsiteX0" fmla="*/ 78773 w 157545"/>
              <a:gd name="connsiteY0" fmla="*/ 23283 h 157545"/>
              <a:gd name="connsiteX1" fmla="*/ 134262 w 157545"/>
              <a:gd name="connsiteY1" fmla="*/ 78773 h 157545"/>
              <a:gd name="connsiteX2" fmla="*/ 78773 w 157545"/>
              <a:gd name="connsiteY2" fmla="*/ 134262 h 157545"/>
              <a:gd name="connsiteX3" fmla="*/ 23283 w 157545"/>
              <a:gd name="connsiteY3" fmla="*/ 78773 h 157545"/>
              <a:gd name="connsiteX4" fmla="*/ 78773 w 157545"/>
              <a:gd name="connsiteY4" fmla="*/ 23283 h 157545"/>
              <a:gd name="connsiteX5" fmla="*/ 78773 w 157545"/>
              <a:gd name="connsiteY5" fmla="*/ 0 h 157545"/>
              <a:gd name="connsiteX6" fmla="*/ 0 w 157545"/>
              <a:gd name="connsiteY6" fmla="*/ 78773 h 157545"/>
              <a:gd name="connsiteX7" fmla="*/ 78773 w 157545"/>
              <a:gd name="connsiteY7" fmla="*/ 157545 h 157545"/>
              <a:gd name="connsiteX8" fmla="*/ 157545 w 157545"/>
              <a:gd name="connsiteY8" fmla="*/ 78773 h 157545"/>
              <a:gd name="connsiteX9" fmla="*/ 78773 w 157545"/>
              <a:gd name="connsiteY9" fmla="*/ 0 h 1575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57545" h="157545">
                <a:moveTo>
                  <a:pt x="78773" y="23283"/>
                </a:moveTo>
                <a:cubicBezTo>
                  <a:pt x="109419" y="23283"/>
                  <a:pt x="134262" y="48126"/>
                  <a:pt x="134262" y="78773"/>
                </a:cubicBezTo>
                <a:cubicBezTo>
                  <a:pt x="134262" y="109419"/>
                  <a:pt x="109419" y="134262"/>
                  <a:pt x="78773" y="134262"/>
                </a:cubicBezTo>
                <a:cubicBezTo>
                  <a:pt x="48126" y="134262"/>
                  <a:pt x="23283" y="109419"/>
                  <a:pt x="23283" y="78773"/>
                </a:cubicBezTo>
                <a:cubicBezTo>
                  <a:pt x="23312" y="48139"/>
                  <a:pt x="48139" y="23312"/>
                  <a:pt x="78773" y="23283"/>
                </a:cubicBezTo>
                <a:moveTo>
                  <a:pt x="78773" y="0"/>
                </a:moveTo>
                <a:cubicBezTo>
                  <a:pt x="35268" y="0"/>
                  <a:pt x="0" y="35268"/>
                  <a:pt x="0" y="78773"/>
                </a:cubicBezTo>
                <a:cubicBezTo>
                  <a:pt x="0" y="122277"/>
                  <a:pt x="35268" y="157545"/>
                  <a:pt x="78773" y="157545"/>
                </a:cubicBezTo>
                <a:cubicBezTo>
                  <a:pt x="122277" y="157545"/>
                  <a:pt x="157545" y="122277"/>
                  <a:pt x="157545" y="78773"/>
                </a:cubicBezTo>
                <a:cubicBezTo>
                  <a:pt x="157545" y="35268"/>
                  <a:pt x="122277" y="0"/>
                  <a:pt x="78773" y="0"/>
                </a:cubicBezTo>
                <a:close/>
              </a:path>
            </a:pathLst>
          </a:custGeom>
          <a:solidFill>
            <a:schemeClr val="accent1"/>
          </a:solidFill>
          <a:ln w="751" cap="flat">
            <a:noFill/>
            <a:prstDash val="solid"/>
            <a:miter/>
          </a:ln>
        </p:spPr>
        <p:txBody>
          <a:bodyPr rtlCol="0" anchor="ctr"/>
          <a:lstStyle/>
          <a:p>
            <a:endParaRPr lang="en-US"/>
          </a:p>
        </p:txBody>
      </p:sp>
      <p:sp>
        <p:nvSpPr>
          <p:cNvPr id="3" name="İçerik Yer Tutucusu 2">
            <a:extLst>
              <a:ext uri="{FF2B5EF4-FFF2-40B4-BE49-F238E27FC236}">
                <a16:creationId xmlns:a16="http://schemas.microsoft.com/office/drawing/2014/main" id="{D7EE0BF8-1895-1989-9B1A-2E5B7D204B80}"/>
              </a:ext>
            </a:extLst>
          </p:cNvPr>
          <p:cNvSpPr>
            <a:spLocks noGrp="1"/>
          </p:cNvSpPr>
          <p:nvPr>
            <p:ph idx="1"/>
          </p:nvPr>
        </p:nvSpPr>
        <p:spPr>
          <a:xfrm>
            <a:off x="6657715" y="1415143"/>
            <a:ext cx="4195673" cy="4489547"/>
          </a:xfrm>
        </p:spPr>
        <p:txBody>
          <a:bodyPr anchor="t">
            <a:normAutofit/>
          </a:bodyPr>
          <a:lstStyle/>
          <a:p>
            <a:r>
              <a:rPr lang="tr-TR" sz="3200" b="1" dirty="0">
                <a:solidFill>
                  <a:schemeClr val="tx1">
                    <a:alpha val="80000"/>
                  </a:schemeClr>
                </a:solidFill>
              </a:rPr>
              <a:t>Şoför Yolda</a:t>
            </a:r>
          </a:p>
        </p:txBody>
      </p:sp>
      <p:sp>
        <p:nvSpPr>
          <p:cNvPr id="18" name="!!dot graphic">
            <a:extLst>
              <a:ext uri="{FF2B5EF4-FFF2-40B4-BE49-F238E27FC236}">
                <a16:creationId xmlns:a16="http://schemas.microsoft.com/office/drawing/2014/main" id="{E3020543-B24B-4EC4-8FFC-8DD88EEA91A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454149" y="5775082"/>
            <a:ext cx="112426" cy="112426"/>
          </a:xfrm>
          <a:custGeom>
            <a:avLst/>
            <a:gdLst>
              <a:gd name="connsiteX0" fmla="*/ 112426 w 112426"/>
              <a:gd name="connsiteY0" fmla="*/ 56213 h 112426"/>
              <a:gd name="connsiteX1" fmla="*/ 56213 w 112426"/>
              <a:gd name="connsiteY1" fmla="*/ 112426 h 112426"/>
              <a:gd name="connsiteX2" fmla="*/ 0 w 112426"/>
              <a:gd name="connsiteY2" fmla="*/ 56213 h 112426"/>
              <a:gd name="connsiteX3" fmla="*/ 56213 w 112426"/>
              <a:gd name="connsiteY3" fmla="*/ 0 h 112426"/>
              <a:gd name="connsiteX4" fmla="*/ 112426 w 112426"/>
              <a:gd name="connsiteY4" fmla="*/ 56213 h 1124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2426" h="112426">
                <a:moveTo>
                  <a:pt x="112426" y="56213"/>
                </a:moveTo>
                <a:cubicBezTo>
                  <a:pt x="112426" y="87259"/>
                  <a:pt x="87259" y="112426"/>
                  <a:pt x="56213" y="112426"/>
                </a:cubicBezTo>
                <a:cubicBezTo>
                  <a:pt x="25167" y="112426"/>
                  <a:pt x="0" y="87259"/>
                  <a:pt x="0" y="56213"/>
                </a:cubicBezTo>
                <a:cubicBezTo>
                  <a:pt x="0" y="25167"/>
                  <a:pt x="25167" y="0"/>
                  <a:pt x="56213" y="0"/>
                </a:cubicBezTo>
                <a:cubicBezTo>
                  <a:pt x="87259" y="0"/>
                  <a:pt x="112426" y="25167"/>
                  <a:pt x="112426" y="56213"/>
                </a:cubicBezTo>
                <a:close/>
              </a:path>
            </a:pathLst>
          </a:custGeom>
          <a:solidFill>
            <a:schemeClr val="accent1"/>
          </a:solidFill>
          <a:ln w="516" cap="flat">
            <a:noFill/>
            <a:prstDash val="solid"/>
            <a:miter/>
          </a:ln>
        </p:spPr>
        <p:txBody>
          <a:bodyPr rtlCol="0" anchor="ctr"/>
          <a:lstStyle/>
          <a:p>
            <a:endParaRPr lang="en-US"/>
          </a:p>
        </p:txBody>
      </p:sp>
      <p:cxnSp>
        <p:nvCxnSpPr>
          <p:cNvPr id="20" name="!!Straight Connector">
            <a:extLst>
              <a:ext uri="{FF2B5EF4-FFF2-40B4-BE49-F238E27FC236}">
                <a16:creationId xmlns:a16="http://schemas.microsoft.com/office/drawing/2014/main" id="{C49DA8F6-BCC1-4447-B54C-57856834B94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1586162" y="3619272"/>
            <a:ext cx="0" cy="3238728"/>
          </a:xfrm>
          <a:prstGeom prst="line">
            <a:avLst/>
          </a:prstGeom>
          <a:ln w="25400" cap="sq">
            <a:gradFill flip="none" rotWithShape="1">
              <a:gsLst>
                <a:gs pos="0">
                  <a:schemeClr val="accent1"/>
                </a:gs>
                <a:gs pos="100000">
                  <a:schemeClr val="accent2"/>
                </a:gs>
              </a:gsLst>
              <a:lin ang="16200000" scaled="1"/>
              <a:tileRect/>
            </a:gradFill>
            <a:beve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36815568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çerik Yer Tutucusu 2">
            <a:extLst>
              <a:ext uri="{FF2B5EF4-FFF2-40B4-BE49-F238E27FC236}">
                <a16:creationId xmlns:a16="http://schemas.microsoft.com/office/drawing/2014/main" id="{1196B808-7115-E258-26B8-39B3B47993BD}"/>
              </a:ext>
            </a:extLst>
          </p:cNvPr>
          <p:cNvSpPr>
            <a:spLocks noGrp="1"/>
          </p:cNvSpPr>
          <p:nvPr>
            <p:ph idx="1"/>
          </p:nvPr>
        </p:nvSpPr>
        <p:spPr>
          <a:xfrm>
            <a:off x="838200" y="217714"/>
            <a:ext cx="10515600" cy="5959249"/>
          </a:xfrm>
        </p:spPr>
        <p:txBody>
          <a:bodyPr/>
          <a:lstStyle/>
          <a:p>
            <a:pPr algn="just"/>
            <a:r>
              <a:rPr lang="tr-TR" dirty="0"/>
              <a:t>Sabahın ilk ışıklarıyla birlikte motorun sesi sokakta yankılandı. Şoför Mehmet, direksiyonun başına geçtiğinde önünde uzun bir gün vardı. Defterine baktı: üç teslimat, iki mola, bir de akşamüstü şehir dışı seferi. İlk durağı şehir merkezindeki bir kafe oldu. Dar sokaklarda ilerlerken trafik ışıkları, korna sesleri ve sabırsız yayalar arasında dikkatle yol aldı. Kafeye vardığında paketini teslim etti, garson gülümseyerek teşekkür etti:</a:t>
            </a:r>
          </a:p>
          <a:p>
            <a:pPr algn="just"/>
            <a:r>
              <a:rPr lang="tr-TR" dirty="0"/>
              <a:t>— “Yine tam zamanında geldiniz.”</a:t>
            </a:r>
          </a:p>
          <a:p>
            <a:pPr algn="just"/>
            <a:r>
              <a:rPr lang="tr-TR" dirty="0"/>
              <a:t>Mehmet hafifçe başını salladı:</a:t>
            </a:r>
          </a:p>
          <a:p>
            <a:pPr algn="just"/>
            <a:r>
              <a:rPr lang="tr-TR" dirty="0"/>
              <a:t>— “Yollarda zamanla yarışıyoruz.”</a:t>
            </a:r>
          </a:p>
        </p:txBody>
      </p:sp>
    </p:spTree>
    <p:extLst>
      <p:ext uri="{BB962C8B-B14F-4D97-AF65-F5344CB8AC3E}">
        <p14:creationId xmlns:p14="http://schemas.microsoft.com/office/powerpoint/2010/main" val="188175754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çerik Yer Tutucusu 2">
            <a:extLst>
              <a:ext uri="{FF2B5EF4-FFF2-40B4-BE49-F238E27FC236}">
                <a16:creationId xmlns:a16="http://schemas.microsoft.com/office/drawing/2014/main" id="{73CB7CA2-6294-BF6F-2D2E-022C1BE74376}"/>
              </a:ext>
            </a:extLst>
          </p:cNvPr>
          <p:cNvSpPr>
            <a:spLocks noGrp="1"/>
          </p:cNvSpPr>
          <p:nvPr>
            <p:ph idx="1"/>
          </p:nvPr>
        </p:nvSpPr>
        <p:spPr>
          <a:xfrm>
            <a:off x="348343" y="239485"/>
            <a:ext cx="10515600" cy="6368143"/>
          </a:xfrm>
        </p:spPr>
        <p:txBody>
          <a:bodyPr/>
          <a:lstStyle/>
          <a:p>
            <a:pPr algn="just"/>
            <a:r>
              <a:rPr lang="tr-TR" dirty="0"/>
              <a:t>Öğleye doğru otoyola çıktı. Yol kenarında bir benzin istasyonunda mola verdi. Çayını içerken diğer şoförlerle sohbet etti:</a:t>
            </a:r>
          </a:p>
          <a:p>
            <a:pPr algn="just"/>
            <a:r>
              <a:rPr lang="tr-TR" dirty="0"/>
              <a:t>— “Bugün yollar biraz kalabalık.”</a:t>
            </a:r>
          </a:p>
          <a:p>
            <a:pPr algn="just"/>
            <a:r>
              <a:rPr lang="tr-TR" dirty="0"/>
              <a:t>— “Evet, ama direksiyon sabır ister.”</a:t>
            </a:r>
          </a:p>
          <a:p>
            <a:pPr algn="just"/>
            <a:r>
              <a:rPr lang="tr-TR" dirty="0"/>
              <a:t>Akşamüstü şehir dışına doğru ilerlerken güneş batmaya başladı. Yol kenarındaki tarlalar altın rengine bürünmüş, gökyüzü turuncu ve mor tonlara boyanmıştı. Mehmet radyoyu açtı, eski bir türkü çalmaya başladı. Direksiyonun başında yalnızdı ama yolun kendisi ona eşlik </a:t>
            </a:r>
            <a:r>
              <a:rPr lang="tr-TR" dirty="0" err="1"/>
              <a:t>ediyordu.Son</a:t>
            </a:r>
            <a:r>
              <a:rPr lang="tr-TR" dirty="0"/>
              <a:t> teslimatı yaptıktan sonra defterine not </a:t>
            </a:r>
            <a:r>
              <a:rPr lang="tr-TR" dirty="0" err="1"/>
              <a:t>düştü:“Bugün</a:t>
            </a:r>
            <a:r>
              <a:rPr lang="tr-TR" dirty="0"/>
              <a:t> yollar bana sabrı, zamanı ve sessizliği öğretti.”</a:t>
            </a:r>
          </a:p>
        </p:txBody>
      </p:sp>
    </p:spTree>
    <p:extLst>
      <p:ext uri="{BB962C8B-B14F-4D97-AF65-F5344CB8AC3E}">
        <p14:creationId xmlns:p14="http://schemas.microsoft.com/office/powerpoint/2010/main" val="1533259974"/>
      </p:ext>
    </p:extLst>
  </p:cSld>
  <p:clrMapOvr>
    <a:masterClrMapping/>
  </p:clrMapOvr>
</p:sld>
</file>

<file path=ppt/theme/theme1.xml><?xml version="1.0" encoding="utf-8"?>
<a:theme xmlns:a="http://schemas.openxmlformats.org/drawingml/2006/main" name="Office Teması">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116</TotalTime>
  <Words>636</Words>
  <Application>Microsoft Office PowerPoint</Application>
  <PresentationFormat>Geniş ekran</PresentationFormat>
  <Paragraphs>38</Paragraphs>
  <Slides>15</Slides>
  <Notes>0</Notes>
  <HiddenSlides>0</HiddenSlides>
  <MMClips>0</MMClips>
  <ScaleCrop>false</ScaleCrop>
  <HeadingPairs>
    <vt:vector size="6" baseType="variant">
      <vt:variant>
        <vt:lpstr>Kullanılan Yazı Tipleri</vt:lpstr>
      </vt:variant>
      <vt:variant>
        <vt:i4>3</vt:i4>
      </vt:variant>
      <vt:variant>
        <vt:lpstr>Tema</vt:lpstr>
      </vt:variant>
      <vt:variant>
        <vt:i4>1</vt:i4>
      </vt:variant>
      <vt:variant>
        <vt:lpstr>Slayt Başlıkları</vt:lpstr>
      </vt:variant>
      <vt:variant>
        <vt:i4>15</vt:i4>
      </vt:variant>
    </vt:vector>
  </HeadingPairs>
  <TitlesOfParts>
    <vt:vector size="19" baseType="lpstr">
      <vt:lpstr>Aptos</vt:lpstr>
      <vt:lpstr>Aptos Display</vt:lpstr>
      <vt:lpstr>Arial</vt:lpstr>
      <vt:lpstr>Office Teması</vt:lpstr>
      <vt:lpstr>Yetişkinler için Türkçe-C2</vt:lpstr>
      <vt:lpstr>A- Akademik yönden Türkçe</vt:lpstr>
      <vt:lpstr>PowerPoint Sunusu</vt:lpstr>
      <vt:lpstr>PowerPoint Sunusu</vt:lpstr>
      <vt:lpstr>PowerPoint Sunusu</vt:lpstr>
      <vt:lpstr>PowerPoint Sunusu</vt:lpstr>
      <vt:lpstr>B- Gezginler için Türkçe</vt:lpstr>
      <vt:lpstr>PowerPoint Sunusu</vt:lpstr>
      <vt:lpstr>PowerPoint Sunusu</vt:lpstr>
      <vt:lpstr>PowerPoint Sunusu</vt:lpstr>
      <vt:lpstr>PowerPoint Sunusu</vt:lpstr>
      <vt:lpstr> Hobi Olarak Türkçe</vt:lpstr>
      <vt:lpstr>PowerPoint Sunusu</vt:lpstr>
      <vt:lpstr>PowerPoint Sunusu</vt:lpstr>
      <vt:lpstr>PowerPoint Sunusu</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Fatih Yalıner</dc:creator>
  <cp:lastModifiedBy>Fatih Yalıner</cp:lastModifiedBy>
  <cp:revision>1</cp:revision>
  <dcterms:created xsi:type="dcterms:W3CDTF">2026-02-06T06:59:13Z</dcterms:created>
  <dcterms:modified xsi:type="dcterms:W3CDTF">2026-02-06T08:55:34Z</dcterms:modified>
</cp:coreProperties>
</file>